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271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66209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70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71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5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2610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0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58A3DA-12BC-4F33-8E21-DA496BFDDBA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FAFC5E-127E-4373-828D-01B21F016C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412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</a:t>
            </a:r>
            <a:r>
              <a:rPr lang="en-US"/>
              <a:t>John Nash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0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racism?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It is: </a:t>
            </a:r>
            <a:br>
              <a:rPr lang="en-US" altLang="en-US" dirty="0"/>
            </a:br>
            <a:r>
              <a:rPr lang="en-US" altLang="en-US" sz="2500" dirty="0"/>
              <a:t>“The systematized oppression of one race of another.  </a:t>
            </a:r>
            <a:br>
              <a:rPr lang="en-US" altLang="en-US" sz="2500" dirty="0"/>
            </a:br>
            <a:r>
              <a:rPr lang="en-US" altLang="en-US" sz="2500" dirty="0"/>
              <a:t>In other words, the various forms of oppression within every sphere of social relations—economic exploitation, military subjugation, political subordination, cultural devaluation, psychological violation, sexual degradation, verbal abuse, etc.—together make up a whole of interacting and developing processes which operate so normally and naturally and are so much a part of the existing institutions of society that the individuals involved are barely conscious of their operation”</a:t>
            </a:r>
            <a:br>
              <a:rPr lang="en-US" altLang="en-US" sz="2500" dirty="0"/>
            </a:br>
            <a:r>
              <a:rPr lang="en-US" altLang="en-US" sz="2500" dirty="0"/>
              <a:t> 									-James Boggs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8100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racism only based on color? </a:t>
            </a:r>
          </a:p>
        </p:txBody>
      </p:sp>
      <p:pic>
        <p:nvPicPr>
          <p:cNvPr id="4" name="Picture 5" descr="Photo of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033" y="2043113"/>
            <a:ext cx="7067612" cy="433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57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racism only based on color?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No, it could be based on either of:</a:t>
            </a:r>
          </a:p>
          <a:p>
            <a:pPr marL="0" indent="0">
              <a:buNone/>
            </a:pPr>
            <a:r>
              <a:rPr lang="en-US" sz="3000" dirty="0"/>
              <a:t>- Racial injustice</a:t>
            </a:r>
          </a:p>
          <a:p>
            <a:pPr marL="0" indent="0">
              <a:buNone/>
            </a:pPr>
            <a:r>
              <a:rPr lang="en-US" sz="3000" dirty="0"/>
              <a:t>- Economical Injustice</a:t>
            </a:r>
          </a:p>
          <a:p>
            <a:pPr marL="0" indent="0">
              <a:buNone/>
            </a:pPr>
            <a:r>
              <a:rPr lang="en-US" sz="3000" dirty="0"/>
              <a:t>- Religious injustice </a:t>
            </a:r>
          </a:p>
          <a:p>
            <a:pPr marL="0" indent="0">
              <a:buNone/>
            </a:pPr>
            <a:r>
              <a:rPr lang="en-US" sz="3000" dirty="0"/>
              <a:t>- Gender injustice </a:t>
            </a:r>
          </a:p>
        </p:txBody>
      </p:sp>
    </p:spTree>
    <p:extLst>
      <p:ext uri="{BB962C8B-B14F-4D97-AF65-F5344CB8AC3E}">
        <p14:creationId xmlns:p14="http://schemas.microsoft.com/office/powerpoint/2010/main" val="382066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racism do?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/>
              <a:t>It divides people</a:t>
            </a:r>
          </a:p>
          <a:p>
            <a:r>
              <a:rPr lang="en-US" sz="2500" dirty="0"/>
              <a:t>Violates human dignity</a:t>
            </a:r>
          </a:p>
          <a:p>
            <a:r>
              <a:rPr lang="en-US" sz="2500" dirty="0"/>
              <a:t>Deprives people of their rights</a:t>
            </a:r>
          </a:p>
          <a:p>
            <a:r>
              <a:rPr lang="en-US" sz="2500" dirty="0"/>
              <a:t>Creates hate and injustice</a:t>
            </a:r>
          </a:p>
          <a:p>
            <a:r>
              <a:rPr lang="en-US" sz="2500" dirty="0"/>
              <a:t>Corrupts the morality of the society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6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racism over? </a:t>
            </a:r>
          </a:p>
        </p:txBody>
      </p:sp>
      <p:pic>
        <p:nvPicPr>
          <p:cNvPr id="4" name="Picture 6" descr="07892065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6712" y="1874517"/>
            <a:ext cx="4008701" cy="40240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96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yet!!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We have laws against racism</a:t>
            </a:r>
          </a:p>
          <a:p>
            <a:r>
              <a:rPr lang="en-US" sz="2500" dirty="0"/>
              <a:t>We have a good awareness compared to past</a:t>
            </a:r>
          </a:p>
          <a:p>
            <a:r>
              <a:rPr lang="en-US" sz="2500" dirty="0"/>
              <a:t>We have more acceptance of the minorities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BUT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Still a long way to go</a:t>
            </a:r>
          </a:p>
        </p:txBody>
      </p:sp>
    </p:spTree>
    <p:extLst>
      <p:ext uri="{BB962C8B-B14F-4D97-AF65-F5344CB8AC3E}">
        <p14:creationId xmlns:p14="http://schemas.microsoft.com/office/powerpoint/2010/main" val="40097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Following areas still have racism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000" dirty="0"/>
              <a:t>Employment</a:t>
            </a:r>
          </a:p>
          <a:p>
            <a:br>
              <a:rPr lang="en-US" altLang="en-US" sz="3000" dirty="0"/>
            </a:br>
            <a:r>
              <a:rPr lang="en-US" altLang="en-US" sz="3000" dirty="0"/>
              <a:t>Education</a:t>
            </a:r>
          </a:p>
          <a:p>
            <a:br>
              <a:rPr lang="en-US" altLang="en-US" sz="3000" dirty="0"/>
            </a:br>
            <a:r>
              <a:rPr lang="en-US" altLang="en-US" sz="3000" dirty="0"/>
              <a:t>Housing</a:t>
            </a:r>
          </a:p>
          <a:p>
            <a:br>
              <a:rPr lang="en-US" altLang="en-US" sz="3000" dirty="0"/>
            </a:br>
            <a:br>
              <a:rPr lang="en-US" alt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7796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aph of 1950-2005 unemployment by r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274317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44914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</TotalTime>
  <Words>227</Words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Racism</vt:lpstr>
      <vt:lpstr>What is racism? </vt:lpstr>
      <vt:lpstr>Is racism only based on color? </vt:lpstr>
      <vt:lpstr>Is racism only based on color? </vt:lpstr>
      <vt:lpstr>What does racism do? </vt:lpstr>
      <vt:lpstr>Is racism over? </vt:lpstr>
      <vt:lpstr>Not yet!!</vt:lpstr>
      <vt:lpstr>Following areas still have racism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2017-05-28T10:17:00Z</dcterms:created>
  <dcterms:modified xsi:type="dcterms:W3CDTF">2020-12-16T03:12:22Z</dcterms:modified>
</cp:coreProperties>
</file>