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234" autoAdjust="0"/>
  </p:normalViewPr>
  <p:slideViewPr>
    <p:cSldViewPr snapToGrid="0">
      <p:cViewPr varScale="1">
        <p:scale>
          <a:sx n="38" d="100"/>
          <a:sy n="38" d="100"/>
        </p:scale>
        <p:origin x="102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AF71EB-550B-4605-A8B3-5D647816DFC4}" type="doc">
      <dgm:prSet loTypeId="urn:microsoft.com/office/officeart/2008/layout/LinedList" loCatId="Inbox" qsTypeId="urn:microsoft.com/office/officeart/2005/8/quickstyle/simple4" qsCatId="simple" csTypeId="urn:microsoft.com/office/officeart/2005/8/colors/accent5_2" csCatId="accent5"/>
      <dgm:spPr/>
      <dgm:t>
        <a:bodyPr/>
        <a:lstStyle/>
        <a:p>
          <a:endParaRPr lang="en-US"/>
        </a:p>
      </dgm:t>
    </dgm:pt>
    <dgm:pt modelId="{97CDB313-EBAA-42EE-B142-B2068F90D9F5}">
      <dgm:prSet/>
      <dgm:spPr/>
      <dgm:t>
        <a:bodyPr/>
        <a:lstStyle/>
        <a:p>
          <a:r>
            <a:rPr lang="en-US" b="1" dirty="0"/>
            <a:t>Make me fit is a smart wearables series of products which is competing in the trending market of smart wrist bands and market with some world recognized brands in competition.</a:t>
          </a:r>
          <a:endParaRPr lang="en-US" dirty="0"/>
        </a:p>
      </dgm:t>
    </dgm:pt>
    <dgm:pt modelId="{2F7B7DB5-BB6B-4129-963B-746F82AD999D}" type="parTrans" cxnId="{2D519C04-2F6A-4F00-8395-7DD10A1C8F57}">
      <dgm:prSet/>
      <dgm:spPr/>
      <dgm:t>
        <a:bodyPr/>
        <a:lstStyle/>
        <a:p>
          <a:endParaRPr lang="en-US"/>
        </a:p>
      </dgm:t>
    </dgm:pt>
    <dgm:pt modelId="{30492C83-1BF7-4A74-B38C-A549F0037F4C}" type="sibTrans" cxnId="{2D519C04-2F6A-4F00-8395-7DD10A1C8F57}">
      <dgm:prSet/>
      <dgm:spPr/>
      <dgm:t>
        <a:bodyPr/>
        <a:lstStyle/>
        <a:p>
          <a:endParaRPr lang="en-US"/>
        </a:p>
      </dgm:t>
    </dgm:pt>
    <dgm:pt modelId="{0631D8D1-4A46-4EE5-B104-82F9328D501E}">
      <dgm:prSet/>
      <dgm:spPr/>
      <dgm:t>
        <a:bodyPr/>
        <a:lstStyle/>
        <a:p>
          <a:r>
            <a:rPr lang="en-US" b="1"/>
            <a:t>Features of product include:</a:t>
          </a:r>
          <a:endParaRPr lang="en-US"/>
        </a:p>
      </dgm:t>
    </dgm:pt>
    <dgm:pt modelId="{0F2B6048-C819-4840-938E-B92B3DEE534A}" type="parTrans" cxnId="{2303FFC6-7949-49F7-8C98-FC52892AA247}">
      <dgm:prSet/>
      <dgm:spPr/>
      <dgm:t>
        <a:bodyPr/>
        <a:lstStyle/>
        <a:p>
          <a:endParaRPr lang="en-US"/>
        </a:p>
      </dgm:t>
    </dgm:pt>
    <dgm:pt modelId="{88B91F0B-A963-4817-A9C6-EC5EB052B943}" type="sibTrans" cxnId="{2303FFC6-7949-49F7-8C98-FC52892AA247}">
      <dgm:prSet/>
      <dgm:spPr/>
      <dgm:t>
        <a:bodyPr/>
        <a:lstStyle/>
        <a:p>
          <a:endParaRPr lang="en-US"/>
        </a:p>
      </dgm:t>
    </dgm:pt>
    <dgm:pt modelId="{5F97E598-CECD-4394-9A58-EA0DFB5681A7}">
      <dgm:prSet/>
      <dgm:spPr/>
      <dgm:t>
        <a:bodyPr/>
        <a:lstStyle/>
        <a:p>
          <a:r>
            <a:rPr lang="en-US" b="1"/>
            <a:t>Attractive designs</a:t>
          </a:r>
          <a:endParaRPr lang="en-US"/>
        </a:p>
      </dgm:t>
    </dgm:pt>
    <dgm:pt modelId="{C121962E-403C-4E84-B168-772965E882E2}" type="parTrans" cxnId="{6F637769-A5FF-4631-975A-A66EA4AF7266}">
      <dgm:prSet/>
      <dgm:spPr/>
      <dgm:t>
        <a:bodyPr/>
        <a:lstStyle/>
        <a:p>
          <a:endParaRPr lang="en-US"/>
        </a:p>
      </dgm:t>
    </dgm:pt>
    <dgm:pt modelId="{26B6DF53-3F5B-4BD4-BF77-BBC6B9367AA7}" type="sibTrans" cxnId="{6F637769-A5FF-4631-975A-A66EA4AF7266}">
      <dgm:prSet/>
      <dgm:spPr/>
      <dgm:t>
        <a:bodyPr/>
        <a:lstStyle/>
        <a:p>
          <a:endParaRPr lang="en-US"/>
        </a:p>
      </dgm:t>
    </dgm:pt>
    <dgm:pt modelId="{47B7C759-571B-424B-ABA3-8A024C662177}">
      <dgm:prSet/>
      <dgm:spPr/>
      <dgm:t>
        <a:bodyPr/>
        <a:lstStyle/>
        <a:p>
          <a:r>
            <a:rPr lang="en-US" b="1"/>
            <a:t>Multiple compatibility options</a:t>
          </a:r>
          <a:endParaRPr lang="en-US"/>
        </a:p>
      </dgm:t>
    </dgm:pt>
    <dgm:pt modelId="{89143023-8C54-4906-8B32-5E6892314AA7}" type="parTrans" cxnId="{C74B12AD-3E61-413B-B4AC-AE7FDA888B45}">
      <dgm:prSet/>
      <dgm:spPr/>
      <dgm:t>
        <a:bodyPr/>
        <a:lstStyle/>
        <a:p>
          <a:endParaRPr lang="en-US"/>
        </a:p>
      </dgm:t>
    </dgm:pt>
    <dgm:pt modelId="{9C2D5BEB-F0AD-4148-B64C-8F9C5C5F3D6E}" type="sibTrans" cxnId="{C74B12AD-3E61-413B-B4AC-AE7FDA888B45}">
      <dgm:prSet/>
      <dgm:spPr/>
      <dgm:t>
        <a:bodyPr/>
        <a:lstStyle/>
        <a:p>
          <a:endParaRPr lang="en-US"/>
        </a:p>
      </dgm:t>
    </dgm:pt>
    <dgm:pt modelId="{B695BB67-9354-4760-938E-A42DF87964EC}">
      <dgm:prSet/>
      <dgm:spPr/>
      <dgm:t>
        <a:bodyPr/>
        <a:lstStyle/>
        <a:p>
          <a:r>
            <a:rPr lang="en-US" b="1"/>
            <a:t>Longer battery life</a:t>
          </a:r>
          <a:endParaRPr lang="en-US"/>
        </a:p>
      </dgm:t>
    </dgm:pt>
    <dgm:pt modelId="{78080CD6-2C79-4AF1-8DAE-9E021F9FC614}" type="parTrans" cxnId="{05B8FC11-3BE7-438D-9CCF-9728C5CB9BEC}">
      <dgm:prSet/>
      <dgm:spPr/>
      <dgm:t>
        <a:bodyPr/>
        <a:lstStyle/>
        <a:p>
          <a:endParaRPr lang="en-US"/>
        </a:p>
      </dgm:t>
    </dgm:pt>
    <dgm:pt modelId="{C2DB5AC8-0959-4278-9B91-49EEA4F29B7C}" type="sibTrans" cxnId="{05B8FC11-3BE7-438D-9CCF-9728C5CB9BEC}">
      <dgm:prSet/>
      <dgm:spPr/>
      <dgm:t>
        <a:bodyPr/>
        <a:lstStyle/>
        <a:p>
          <a:endParaRPr lang="en-US"/>
        </a:p>
      </dgm:t>
    </dgm:pt>
    <dgm:pt modelId="{08321531-8264-4F24-A3C9-C7C0BB7C2FA4}">
      <dgm:prSet/>
      <dgm:spPr/>
      <dgm:t>
        <a:bodyPr/>
        <a:lstStyle/>
        <a:p>
          <a:r>
            <a:rPr lang="en-US" b="1"/>
            <a:t>Attractive and Competitive prices</a:t>
          </a:r>
          <a:endParaRPr lang="en-US"/>
        </a:p>
      </dgm:t>
    </dgm:pt>
    <dgm:pt modelId="{B69395EC-7163-40F8-9463-29DCC26656A0}" type="parTrans" cxnId="{120BE01A-BC68-4D47-87AE-9BC315EFF579}">
      <dgm:prSet/>
      <dgm:spPr/>
      <dgm:t>
        <a:bodyPr/>
        <a:lstStyle/>
        <a:p>
          <a:endParaRPr lang="en-US"/>
        </a:p>
      </dgm:t>
    </dgm:pt>
    <dgm:pt modelId="{A0319D53-7B7E-474B-B957-ED2FA799202A}" type="sibTrans" cxnId="{120BE01A-BC68-4D47-87AE-9BC315EFF579}">
      <dgm:prSet/>
      <dgm:spPr/>
      <dgm:t>
        <a:bodyPr/>
        <a:lstStyle/>
        <a:p>
          <a:endParaRPr lang="en-US"/>
        </a:p>
      </dgm:t>
    </dgm:pt>
    <dgm:pt modelId="{DE56C3DD-3568-4DB3-B1C7-01A79299BF41}" type="pres">
      <dgm:prSet presAssocID="{04AF71EB-550B-4605-A8B3-5D647816DFC4}" presName="vert0" presStyleCnt="0">
        <dgm:presLayoutVars>
          <dgm:dir/>
          <dgm:animOne val="branch"/>
          <dgm:animLvl val="lvl"/>
        </dgm:presLayoutVars>
      </dgm:prSet>
      <dgm:spPr/>
      <dgm:t>
        <a:bodyPr/>
        <a:lstStyle/>
        <a:p>
          <a:endParaRPr lang="en-US"/>
        </a:p>
      </dgm:t>
    </dgm:pt>
    <dgm:pt modelId="{3AEFE45C-7643-4B90-A68D-3F0DFEEBC3EC}" type="pres">
      <dgm:prSet presAssocID="{97CDB313-EBAA-42EE-B142-B2068F90D9F5}" presName="thickLine" presStyleLbl="alignNode1" presStyleIdx="0" presStyleCnt="6"/>
      <dgm:spPr/>
    </dgm:pt>
    <dgm:pt modelId="{F5DC4837-80C7-4321-BCC8-FB3346264A3E}" type="pres">
      <dgm:prSet presAssocID="{97CDB313-EBAA-42EE-B142-B2068F90D9F5}" presName="horz1" presStyleCnt="0"/>
      <dgm:spPr/>
    </dgm:pt>
    <dgm:pt modelId="{5C512C8A-33F4-4217-997E-D952BFD42435}" type="pres">
      <dgm:prSet presAssocID="{97CDB313-EBAA-42EE-B142-B2068F90D9F5}" presName="tx1" presStyleLbl="revTx" presStyleIdx="0" presStyleCnt="6"/>
      <dgm:spPr/>
      <dgm:t>
        <a:bodyPr/>
        <a:lstStyle/>
        <a:p>
          <a:endParaRPr lang="en-US"/>
        </a:p>
      </dgm:t>
    </dgm:pt>
    <dgm:pt modelId="{8BDF6554-7F00-4373-8D1C-54A19EADB939}" type="pres">
      <dgm:prSet presAssocID="{97CDB313-EBAA-42EE-B142-B2068F90D9F5}" presName="vert1" presStyleCnt="0"/>
      <dgm:spPr/>
    </dgm:pt>
    <dgm:pt modelId="{10B688ED-DD71-4197-A334-5B6F797B0AFD}" type="pres">
      <dgm:prSet presAssocID="{0631D8D1-4A46-4EE5-B104-82F9328D501E}" presName="thickLine" presStyleLbl="alignNode1" presStyleIdx="1" presStyleCnt="6"/>
      <dgm:spPr/>
    </dgm:pt>
    <dgm:pt modelId="{DA98D22D-0E2F-4CE7-BE4B-1768986CA2DB}" type="pres">
      <dgm:prSet presAssocID="{0631D8D1-4A46-4EE5-B104-82F9328D501E}" presName="horz1" presStyleCnt="0"/>
      <dgm:spPr/>
    </dgm:pt>
    <dgm:pt modelId="{99F9FFF8-D274-4C9E-BB98-06563CCBD7FB}" type="pres">
      <dgm:prSet presAssocID="{0631D8D1-4A46-4EE5-B104-82F9328D501E}" presName="tx1" presStyleLbl="revTx" presStyleIdx="1" presStyleCnt="6"/>
      <dgm:spPr/>
      <dgm:t>
        <a:bodyPr/>
        <a:lstStyle/>
        <a:p>
          <a:endParaRPr lang="en-US"/>
        </a:p>
      </dgm:t>
    </dgm:pt>
    <dgm:pt modelId="{4CD08126-353C-421E-82E3-702CFBC3CF36}" type="pres">
      <dgm:prSet presAssocID="{0631D8D1-4A46-4EE5-B104-82F9328D501E}" presName="vert1" presStyleCnt="0"/>
      <dgm:spPr/>
    </dgm:pt>
    <dgm:pt modelId="{D9C201AC-39A7-4E2F-9EA5-1F414194E704}" type="pres">
      <dgm:prSet presAssocID="{5F97E598-CECD-4394-9A58-EA0DFB5681A7}" presName="thickLine" presStyleLbl="alignNode1" presStyleIdx="2" presStyleCnt="6"/>
      <dgm:spPr/>
    </dgm:pt>
    <dgm:pt modelId="{EC8B5AAE-6DBC-4698-8B59-D3B6117A3C28}" type="pres">
      <dgm:prSet presAssocID="{5F97E598-CECD-4394-9A58-EA0DFB5681A7}" presName="horz1" presStyleCnt="0"/>
      <dgm:spPr/>
    </dgm:pt>
    <dgm:pt modelId="{FCEDB8B7-F2F0-4637-9AB3-CB877FBB0A51}" type="pres">
      <dgm:prSet presAssocID="{5F97E598-CECD-4394-9A58-EA0DFB5681A7}" presName="tx1" presStyleLbl="revTx" presStyleIdx="2" presStyleCnt="6"/>
      <dgm:spPr/>
      <dgm:t>
        <a:bodyPr/>
        <a:lstStyle/>
        <a:p>
          <a:endParaRPr lang="en-US"/>
        </a:p>
      </dgm:t>
    </dgm:pt>
    <dgm:pt modelId="{7F6D0D67-8BC4-43D0-AD69-54030671BC71}" type="pres">
      <dgm:prSet presAssocID="{5F97E598-CECD-4394-9A58-EA0DFB5681A7}" presName="vert1" presStyleCnt="0"/>
      <dgm:spPr/>
    </dgm:pt>
    <dgm:pt modelId="{3C38A6BC-1499-4617-9EA7-DE57230FED2D}" type="pres">
      <dgm:prSet presAssocID="{47B7C759-571B-424B-ABA3-8A024C662177}" presName="thickLine" presStyleLbl="alignNode1" presStyleIdx="3" presStyleCnt="6"/>
      <dgm:spPr/>
    </dgm:pt>
    <dgm:pt modelId="{143E388F-4AB2-4676-8241-DC9D215A9934}" type="pres">
      <dgm:prSet presAssocID="{47B7C759-571B-424B-ABA3-8A024C662177}" presName="horz1" presStyleCnt="0"/>
      <dgm:spPr/>
    </dgm:pt>
    <dgm:pt modelId="{30EA5E2E-E0AD-4E95-A905-4081671B36AA}" type="pres">
      <dgm:prSet presAssocID="{47B7C759-571B-424B-ABA3-8A024C662177}" presName="tx1" presStyleLbl="revTx" presStyleIdx="3" presStyleCnt="6"/>
      <dgm:spPr/>
      <dgm:t>
        <a:bodyPr/>
        <a:lstStyle/>
        <a:p>
          <a:endParaRPr lang="en-US"/>
        </a:p>
      </dgm:t>
    </dgm:pt>
    <dgm:pt modelId="{E2E0F597-68F8-4D65-BB26-17894017CF45}" type="pres">
      <dgm:prSet presAssocID="{47B7C759-571B-424B-ABA3-8A024C662177}" presName="vert1" presStyleCnt="0"/>
      <dgm:spPr/>
    </dgm:pt>
    <dgm:pt modelId="{155B6AB0-8B7C-4CE4-8530-C36C1898CC1E}" type="pres">
      <dgm:prSet presAssocID="{B695BB67-9354-4760-938E-A42DF87964EC}" presName="thickLine" presStyleLbl="alignNode1" presStyleIdx="4" presStyleCnt="6"/>
      <dgm:spPr/>
    </dgm:pt>
    <dgm:pt modelId="{1B076A13-A12B-4607-B29A-86306FB534F3}" type="pres">
      <dgm:prSet presAssocID="{B695BB67-9354-4760-938E-A42DF87964EC}" presName="horz1" presStyleCnt="0"/>
      <dgm:spPr/>
    </dgm:pt>
    <dgm:pt modelId="{7A15B1C3-3798-428D-9205-DCDE5EB9C359}" type="pres">
      <dgm:prSet presAssocID="{B695BB67-9354-4760-938E-A42DF87964EC}" presName="tx1" presStyleLbl="revTx" presStyleIdx="4" presStyleCnt="6"/>
      <dgm:spPr/>
      <dgm:t>
        <a:bodyPr/>
        <a:lstStyle/>
        <a:p>
          <a:endParaRPr lang="en-US"/>
        </a:p>
      </dgm:t>
    </dgm:pt>
    <dgm:pt modelId="{638AEF04-57B3-45C6-9B31-9ADD13B0DD09}" type="pres">
      <dgm:prSet presAssocID="{B695BB67-9354-4760-938E-A42DF87964EC}" presName="vert1" presStyleCnt="0"/>
      <dgm:spPr/>
    </dgm:pt>
    <dgm:pt modelId="{B5B44F45-3C8D-4C9D-BE5B-2C63497AB37F}" type="pres">
      <dgm:prSet presAssocID="{08321531-8264-4F24-A3C9-C7C0BB7C2FA4}" presName="thickLine" presStyleLbl="alignNode1" presStyleIdx="5" presStyleCnt="6"/>
      <dgm:spPr/>
    </dgm:pt>
    <dgm:pt modelId="{A9B8F116-8A9E-4B24-87A8-071E968384A1}" type="pres">
      <dgm:prSet presAssocID="{08321531-8264-4F24-A3C9-C7C0BB7C2FA4}" presName="horz1" presStyleCnt="0"/>
      <dgm:spPr/>
    </dgm:pt>
    <dgm:pt modelId="{DB863B90-2BF8-4FF0-A795-6E272E3698DB}" type="pres">
      <dgm:prSet presAssocID="{08321531-8264-4F24-A3C9-C7C0BB7C2FA4}" presName="tx1" presStyleLbl="revTx" presStyleIdx="5" presStyleCnt="6"/>
      <dgm:spPr/>
      <dgm:t>
        <a:bodyPr/>
        <a:lstStyle/>
        <a:p>
          <a:endParaRPr lang="en-US"/>
        </a:p>
      </dgm:t>
    </dgm:pt>
    <dgm:pt modelId="{A6A8A9AC-A004-4FCD-9175-1A7934E7CF99}" type="pres">
      <dgm:prSet presAssocID="{08321531-8264-4F24-A3C9-C7C0BB7C2FA4}" presName="vert1" presStyleCnt="0"/>
      <dgm:spPr/>
    </dgm:pt>
  </dgm:ptLst>
  <dgm:cxnLst>
    <dgm:cxn modelId="{2D519C04-2F6A-4F00-8395-7DD10A1C8F57}" srcId="{04AF71EB-550B-4605-A8B3-5D647816DFC4}" destId="{97CDB313-EBAA-42EE-B142-B2068F90D9F5}" srcOrd="0" destOrd="0" parTransId="{2F7B7DB5-BB6B-4129-963B-746F82AD999D}" sibTransId="{30492C83-1BF7-4A74-B38C-A549F0037F4C}"/>
    <dgm:cxn modelId="{06FEE052-6AC4-4EE0-AC71-9DEA734395C1}" type="presOf" srcId="{47B7C759-571B-424B-ABA3-8A024C662177}" destId="{30EA5E2E-E0AD-4E95-A905-4081671B36AA}" srcOrd="0" destOrd="0" presId="urn:microsoft.com/office/officeart/2008/layout/LinedList"/>
    <dgm:cxn modelId="{D14BFCF6-157B-4C25-8590-9FCDF6D42159}" type="presOf" srcId="{5F97E598-CECD-4394-9A58-EA0DFB5681A7}" destId="{FCEDB8B7-F2F0-4637-9AB3-CB877FBB0A51}" srcOrd="0" destOrd="0" presId="urn:microsoft.com/office/officeart/2008/layout/LinedList"/>
    <dgm:cxn modelId="{C74B12AD-3E61-413B-B4AC-AE7FDA888B45}" srcId="{04AF71EB-550B-4605-A8B3-5D647816DFC4}" destId="{47B7C759-571B-424B-ABA3-8A024C662177}" srcOrd="3" destOrd="0" parTransId="{89143023-8C54-4906-8B32-5E6892314AA7}" sibTransId="{9C2D5BEB-F0AD-4148-B64C-8F9C5C5F3D6E}"/>
    <dgm:cxn modelId="{35FFFDAF-BC1F-4411-A486-F866EF95D127}" type="presOf" srcId="{08321531-8264-4F24-A3C9-C7C0BB7C2FA4}" destId="{DB863B90-2BF8-4FF0-A795-6E272E3698DB}" srcOrd="0" destOrd="0" presId="urn:microsoft.com/office/officeart/2008/layout/LinedList"/>
    <dgm:cxn modelId="{BB12F850-EE71-4E2F-A112-EDEDC137C24D}" type="presOf" srcId="{97CDB313-EBAA-42EE-B142-B2068F90D9F5}" destId="{5C512C8A-33F4-4217-997E-D952BFD42435}" srcOrd="0" destOrd="0" presId="urn:microsoft.com/office/officeart/2008/layout/LinedList"/>
    <dgm:cxn modelId="{45B67296-4605-4896-B8EF-E53A23D1FAAC}" type="presOf" srcId="{0631D8D1-4A46-4EE5-B104-82F9328D501E}" destId="{99F9FFF8-D274-4C9E-BB98-06563CCBD7FB}" srcOrd="0" destOrd="0" presId="urn:microsoft.com/office/officeart/2008/layout/LinedList"/>
    <dgm:cxn modelId="{6F637769-A5FF-4631-975A-A66EA4AF7266}" srcId="{04AF71EB-550B-4605-A8B3-5D647816DFC4}" destId="{5F97E598-CECD-4394-9A58-EA0DFB5681A7}" srcOrd="2" destOrd="0" parTransId="{C121962E-403C-4E84-B168-772965E882E2}" sibTransId="{26B6DF53-3F5B-4BD4-BF77-BBC6B9367AA7}"/>
    <dgm:cxn modelId="{2303FFC6-7949-49F7-8C98-FC52892AA247}" srcId="{04AF71EB-550B-4605-A8B3-5D647816DFC4}" destId="{0631D8D1-4A46-4EE5-B104-82F9328D501E}" srcOrd="1" destOrd="0" parTransId="{0F2B6048-C819-4840-938E-B92B3DEE534A}" sibTransId="{88B91F0B-A963-4817-A9C6-EC5EB052B943}"/>
    <dgm:cxn modelId="{E8FB0115-95A8-424B-B6B4-7FADCE46767E}" type="presOf" srcId="{04AF71EB-550B-4605-A8B3-5D647816DFC4}" destId="{DE56C3DD-3568-4DB3-B1C7-01A79299BF41}" srcOrd="0" destOrd="0" presId="urn:microsoft.com/office/officeart/2008/layout/LinedList"/>
    <dgm:cxn modelId="{9C580099-3960-456C-B2CD-3CF67F1D2D17}" type="presOf" srcId="{B695BB67-9354-4760-938E-A42DF87964EC}" destId="{7A15B1C3-3798-428D-9205-DCDE5EB9C359}" srcOrd="0" destOrd="0" presId="urn:microsoft.com/office/officeart/2008/layout/LinedList"/>
    <dgm:cxn modelId="{120BE01A-BC68-4D47-87AE-9BC315EFF579}" srcId="{04AF71EB-550B-4605-A8B3-5D647816DFC4}" destId="{08321531-8264-4F24-A3C9-C7C0BB7C2FA4}" srcOrd="5" destOrd="0" parTransId="{B69395EC-7163-40F8-9463-29DCC26656A0}" sibTransId="{A0319D53-7B7E-474B-B957-ED2FA799202A}"/>
    <dgm:cxn modelId="{05B8FC11-3BE7-438D-9CCF-9728C5CB9BEC}" srcId="{04AF71EB-550B-4605-A8B3-5D647816DFC4}" destId="{B695BB67-9354-4760-938E-A42DF87964EC}" srcOrd="4" destOrd="0" parTransId="{78080CD6-2C79-4AF1-8DAE-9E021F9FC614}" sibTransId="{C2DB5AC8-0959-4278-9B91-49EEA4F29B7C}"/>
    <dgm:cxn modelId="{B86E4B10-1121-4773-A643-1566AD025DBB}" type="presParOf" srcId="{DE56C3DD-3568-4DB3-B1C7-01A79299BF41}" destId="{3AEFE45C-7643-4B90-A68D-3F0DFEEBC3EC}" srcOrd="0" destOrd="0" presId="urn:microsoft.com/office/officeart/2008/layout/LinedList"/>
    <dgm:cxn modelId="{5262ABC7-D90C-44C8-96AE-71D62AD8261D}" type="presParOf" srcId="{DE56C3DD-3568-4DB3-B1C7-01A79299BF41}" destId="{F5DC4837-80C7-4321-BCC8-FB3346264A3E}" srcOrd="1" destOrd="0" presId="urn:microsoft.com/office/officeart/2008/layout/LinedList"/>
    <dgm:cxn modelId="{5BB0D65D-B8C9-48DE-85D4-0425DCB7B160}" type="presParOf" srcId="{F5DC4837-80C7-4321-BCC8-FB3346264A3E}" destId="{5C512C8A-33F4-4217-997E-D952BFD42435}" srcOrd="0" destOrd="0" presId="urn:microsoft.com/office/officeart/2008/layout/LinedList"/>
    <dgm:cxn modelId="{0A88D54F-7E29-409C-A958-7D92B88062E2}" type="presParOf" srcId="{F5DC4837-80C7-4321-BCC8-FB3346264A3E}" destId="{8BDF6554-7F00-4373-8D1C-54A19EADB939}" srcOrd="1" destOrd="0" presId="urn:microsoft.com/office/officeart/2008/layout/LinedList"/>
    <dgm:cxn modelId="{BCD1C5C4-89D5-4141-8B80-396650E45197}" type="presParOf" srcId="{DE56C3DD-3568-4DB3-B1C7-01A79299BF41}" destId="{10B688ED-DD71-4197-A334-5B6F797B0AFD}" srcOrd="2" destOrd="0" presId="urn:microsoft.com/office/officeart/2008/layout/LinedList"/>
    <dgm:cxn modelId="{3D14510F-F2C5-44F1-8A33-EA189FA91A0C}" type="presParOf" srcId="{DE56C3DD-3568-4DB3-B1C7-01A79299BF41}" destId="{DA98D22D-0E2F-4CE7-BE4B-1768986CA2DB}" srcOrd="3" destOrd="0" presId="urn:microsoft.com/office/officeart/2008/layout/LinedList"/>
    <dgm:cxn modelId="{F9EFD60E-A5E7-4A77-A3F0-4C49FDC72529}" type="presParOf" srcId="{DA98D22D-0E2F-4CE7-BE4B-1768986CA2DB}" destId="{99F9FFF8-D274-4C9E-BB98-06563CCBD7FB}" srcOrd="0" destOrd="0" presId="urn:microsoft.com/office/officeart/2008/layout/LinedList"/>
    <dgm:cxn modelId="{0A3CBD47-BA6F-4BA6-8BE7-EE6E84EB0C39}" type="presParOf" srcId="{DA98D22D-0E2F-4CE7-BE4B-1768986CA2DB}" destId="{4CD08126-353C-421E-82E3-702CFBC3CF36}" srcOrd="1" destOrd="0" presId="urn:microsoft.com/office/officeart/2008/layout/LinedList"/>
    <dgm:cxn modelId="{19E8BF3D-0F2B-43B3-8953-F51D7EF559E1}" type="presParOf" srcId="{DE56C3DD-3568-4DB3-B1C7-01A79299BF41}" destId="{D9C201AC-39A7-4E2F-9EA5-1F414194E704}" srcOrd="4" destOrd="0" presId="urn:microsoft.com/office/officeart/2008/layout/LinedList"/>
    <dgm:cxn modelId="{82B8403A-51A8-49B3-9E17-67A226F00890}" type="presParOf" srcId="{DE56C3DD-3568-4DB3-B1C7-01A79299BF41}" destId="{EC8B5AAE-6DBC-4698-8B59-D3B6117A3C28}" srcOrd="5" destOrd="0" presId="urn:microsoft.com/office/officeart/2008/layout/LinedList"/>
    <dgm:cxn modelId="{5E8AFBD6-71D0-4521-8C6C-D93D13B9568C}" type="presParOf" srcId="{EC8B5AAE-6DBC-4698-8B59-D3B6117A3C28}" destId="{FCEDB8B7-F2F0-4637-9AB3-CB877FBB0A51}" srcOrd="0" destOrd="0" presId="urn:microsoft.com/office/officeart/2008/layout/LinedList"/>
    <dgm:cxn modelId="{1C45892E-8270-4036-A18A-700FD12F99EA}" type="presParOf" srcId="{EC8B5AAE-6DBC-4698-8B59-D3B6117A3C28}" destId="{7F6D0D67-8BC4-43D0-AD69-54030671BC71}" srcOrd="1" destOrd="0" presId="urn:microsoft.com/office/officeart/2008/layout/LinedList"/>
    <dgm:cxn modelId="{0965CFFA-EBBF-4ADF-BAC5-56C34E4754F1}" type="presParOf" srcId="{DE56C3DD-3568-4DB3-B1C7-01A79299BF41}" destId="{3C38A6BC-1499-4617-9EA7-DE57230FED2D}" srcOrd="6" destOrd="0" presId="urn:microsoft.com/office/officeart/2008/layout/LinedList"/>
    <dgm:cxn modelId="{38CA91B2-3BFC-4924-946F-092DD2E68719}" type="presParOf" srcId="{DE56C3DD-3568-4DB3-B1C7-01A79299BF41}" destId="{143E388F-4AB2-4676-8241-DC9D215A9934}" srcOrd="7" destOrd="0" presId="urn:microsoft.com/office/officeart/2008/layout/LinedList"/>
    <dgm:cxn modelId="{ADBD13EE-FFB3-4666-A799-D1CC860D5FBC}" type="presParOf" srcId="{143E388F-4AB2-4676-8241-DC9D215A9934}" destId="{30EA5E2E-E0AD-4E95-A905-4081671B36AA}" srcOrd="0" destOrd="0" presId="urn:microsoft.com/office/officeart/2008/layout/LinedList"/>
    <dgm:cxn modelId="{353CC8A3-933B-4746-BDC7-E0D1FBD8B7E4}" type="presParOf" srcId="{143E388F-4AB2-4676-8241-DC9D215A9934}" destId="{E2E0F597-68F8-4D65-BB26-17894017CF45}" srcOrd="1" destOrd="0" presId="urn:microsoft.com/office/officeart/2008/layout/LinedList"/>
    <dgm:cxn modelId="{125035AC-BC7F-4770-8943-57A3A6D3B310}" type="presParOf" srcId="{DE56C3DD-3568-4DB3-B1C7-01A79299BF41}" destId="{155B6AB0-8B7C-4CE4-8530-C36C1898CC1E}" srcOrd="8" destOrd="0" presId="urn:microsoft.com/office/officeart/2008/layout/LinedList"/>
    <dgm:cxn modelId="{6B1649E0-B086-48D9-ACED-E12FA6D33864}" type="presParOf" srcId="{DE56C3DD-3568-4DB3-B1C7-01A79299BF41}" destId="{1B076A13-A12B-4607-B29A-86306FB534F3}" srcOrd="9" destOrd="0" presId="urn:microsoft.com/office/officeart/2008/layout/LinedList"/>
    <dgm:cxn modelId="{F613FB99-364F-4D28-938F-ACE38CEE626F}" type="presParOf" srcId="{1B076A13-A12B-4607-B29A-86306FB534F3}" destId="{7A15B1C3-3798-428D-9205-DCDE5EB9C359}" srcOrd="0" destOrd="0" presId="urn:microsoft.com/office/officeart/2008/layout/LinedList"/>
    <dgm:cxn modelId="{2EB46376-4A8B-48FE-A7A2-A57712A8C30C}" type="presParOf" srcId="{1B076A13-A12B-4607-B29A-86306FB534F3}" destId="{638AEF04-57B3-45C6-9B31-9ADD13B0DD09}" srcOrd="1" destOrd="0" presId="urn:microsoft.com/office/officeart/2008/layout/LinedList"/>
    <dgm:cxn modelId="{1B498CCB-15E4-4345-9AB9-401ED49C4D48}" type="presParOf" srcId="{DE56C3DD-3568-4DB3-B1C7-01A79299BF41}" destId="{B5B44F45-3C8D-4C9D-BE5B-2C63497AB37F}" srcOrd="10" destOrd="0" presId="urn:microsoft.com/office/officeart/2008/layout/LinedList"/>
    <dgm:cxn modelId="{3BFC68C9-80B2-42BE-90A9-A35A86B04440}" type="presParOf" srcId="{DE56C3DD-3568-4DB3-B1C7-01A79299BF41}" destId="{A9B8F116-8A9E-4B24-87A8-071E968384A1}" srcOrd="11" destOrd="0" presId="urn:microsoft.com/office/officeart/2008/layout/LinedList"/>
    <dgm:cxn modelId="{312E4121-5526-4CBB-BD73-55103233BF9E}" type="presParOf" srcId="{A9B8F116-8A9E-4B24-87A8-071E968384A1}" destId="{DB863B90-2BF8-4FF0-A795-6E272E3698DB}" srcOrd="0" destOrd="0" presId="urn:microsoft.com/office/officeart/2008/layout/LinedList"/>
    <dgm:cxn modelId="{F9A02C7E-CB39-4C63-B196-5293EA5E5D61}" type="presParOf" srcId="{A9B8F116-8A9E-4B24-87A8-071E968384A1}" destId="{A6A8A9AC-A004-4FCD-9175-1A7934E7CF9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D3CEA2-CC18-43DB-83D9-0B8FD12C46EA}" type="doc">
      <dgm:prSet loTypeId="urn:microsoft.com/office/officeart/2008/layout/LinedList" loCatId="Inbox" qsTypeId="urn:microsoft.com/office/officeart/2005/8/quickstyle/simple4" qsCatId="simple" csTypeId="urn:microsoft.com/office/officeart/2005/8/colors/accent5_2" csCatId="accent5"/>
      <dgm:spPr/>
      <dgm:t>
        <a:bodyPr/>
        <a:lstStyle/>
        <a:p>
          <a:endParaRPr lang="en-US"/>
        </a:p>
      </dgm:t>
    </dgm:pt>
    <dgm:pt modelId="{D8833995-5006-4C04-984D-E3623F2F2817}">
      <dgm:prSet/>
      <dgm:spPr/>
      <dgm:t>
        <a:bodyPr/>
        <a:lstStyle/>
        <a:p>
          <a:r>
            <a:rPr lang="en-US" b="1"/>
            <a:t>Online selling options such as dealing over official website.</a:t>
          </a:r>
          <a:endParaRPr lang="en-US"/>
        </a:p>
      </dgm:t>
    </dgm:pt>
    <dgm:pt modelId="{ED4D33FC-6E8A-41B6-A2DC-CCE8F88BC93B}" type="parTrans" cxnId="{3596EF78-E820-4CA8-A62D-DD2F5A3F1DDA}">
      <dgm:prSet/>
      <dgm:spPr/>
      <dgm:t>
        <a:bodyPr/>
        <a:lstStyle/>
        <a:p>
          <a:endParaRPr lang="en-US"/>
        </a:p>
      </dgm:t>
    </dgm:pt>
    <dgm:pt modelId="{371F0822-41C5-4A9E-8952-9FD905404361}" type="sibTrans" cxnId="{3596EF78-E820-4CA8-A62D-DD2F5A3F1DDA}">
      <dgm:prSet/>
      <dgm:spPr/>
      <dgm:t>
        <a:bodyPr/>
        <a:lstStyle/>
        <a:p>
          <a:endParaRPr lang="en-US"/>
        </a:p>
      </dgm:t>
    </dgm:pt>
    <dgm:pt modelId="{A874E30D-2EC5-4893-8D03-8F9AA8621BC6}">
      <dgm:prSet/>
      <dgm:spPr/>
      <dgm:t>
        <a:bodyPr/>
        <a:lstStyle/>
        <a:p>
          <a:r>
            <a:rPr lang="en-US" b="1" dirty="0"/>
            <a:t>Hired services for sales like eBay and amazon.</a:t>
          </a:r>
          <a:endParaRPr lang="en-US" dirty="0"/>
        </a:p>
      </dgm:t>
    </dgm:pt>
    <dgm:pt modelId="{BEFF4D38-F221-4562-9315-9C518D455DF9}" type="parTrans" cxnId="{F03EF1BA-AEFF-4D46-BCD6-7593C14C9BDB}">
      <dgm:prSet/>
      <dgm:spPr/>
      <dgm:t>
        <a:bodyPr/>
        <a:lstStyle/>
        <a:p>
          <a:endParaRPr lang="en-US"/>
        </a:p>
      </dgm:t>
    </dgm:pt>
    <dgm:pt modelId="{216A7D63-CDB0-4166-B343-0EFDE685FD3F}" type="sibTrans" cxnId="{F03EF1BA-AEFF-4D46-BCD6-7593C14C9BDB}">
      <dgm:prSet/>
      <dgm:spPr/>
      <dgm:t>
        <a:bodyPr/>
        <a:lstStyle/>
        <a:p>
          <a:endParaRPr lang="en-US"/>
        </a:p>
      </dgm:t>
    </dgm:pt>
    <dgm:pt modelId="{5FA38933-F5CC-4B69-961F-5DE73503E06E}">
      <dgm:prSet/>
      <dgm:spPr/>
      <dgm:t>
        <a:bodyPr/>
        <a:lstStyle/>
        <a:p>
          <a:r>
            <a:rPr lang="en-US" b="1"/>
            <a:t>“Make me fit” series will be available at leading stores dealing in technology.</a:t>
          </a:r>
          <a:endParaRPr lang="en-US"/>
        </a:p>
      </dgm:t>
    </dgm:pt>
    <dgm:pt modelId="{C874566B-04AB-4266-87EE-7E949205C89D}" type="parTrans" cxnId="{37F63495-C57E-4168-9554-B2C5476DB1F9}">
      <dgm:prSet/>
      <dgm:spPr/>
      <dgm:t>
        <a:bodyPr/>
        <a:lstStyle/>
        <a:p>
          <a:endParaRPr lang="en-US"/>
        </a:p>
      </dgm:t>
    </dgm:pt>
    <dgm:pt modelId="{5A5437B7-7C81-4937-9975-5B2761206F46}" type="sibTrans" cxnId="{37F63495-C57E-4168-9554-B2C5476DB1F9}">
      <dgm:prSet/>
      <dgm:spPr/>
      <dgm:t>
        <a:bodyPr/>
        <a:lstStyle/>
        <a:p>
          <a:endParaRPr lang="en-US"/>
        </a:p>
      </dgm:t>
    </dgm:pt>
    <dgm:pt modelId="{451C4471-3183-4AD8-8DA7-CC2811BC3370}">
      <dgm:prSet/>
      <dgm:spPr/>
      <dgm:t>
        <a:bodyPr/>
        <a:lstStyle/>
        <a:p>
          <a:r>
            <a:rPr lang="en-US" b="1"/>
            <a:t>Smart wears official outlets will also be dealing in sales of product.</a:t>
          </a:r>
          <a:endParaRPr lang="en-US"/>
        </a:p>
      </dgm:t>
    </dgm:pt>
    <dgm:pt modelId="{67387A64-C51E-428B-A045-B848113F927E}" type="parTrans" cxnId="{E03F47F0-5486-422D-B9DC-0DE2DAF2F74A}">
      <dgm:prSet/>
      <dgm:spPr/>
      <dgm:t>
        <a:bodyPr/>
        <a:lstStyle/>
        <a:p>
          <a:endParaRPr lang="en-US"/>
        </a:p>
      </dgm:t>
    </dgm:pt>
    <dgm:pt modelId="{DF2FDDB5-4C58-4747-8E65-1651B32C59A0}" type="sibTrans" cxnId="{E03F47F0-5486-422D-B9DC-0DE2DAF2F74A}">
      <dgm:prSet/>
      <dgm:spPr/>
      <dgm:t>
        <a:bodyPr/>
        <a:lstStyle/>
        <a:p>
          <a:endParaRPr lang="en-US"/>
        </a:p>
      </dgm:t>
    </dgm:pt>
    <dgm:pt modelId="{983A2B09-264A-4B71-9D30-C11A41B10497}" type="pres">
      <dgm:prSet presAssocID="{8AD3CEA2-CC18-43DB-83D9-0B8FD12C46EA}" presName="vert0" presStyleCnt="0">
        <dgm:presLayoutVars>
          <dgm:dir/>
          <dgm:animOne val="branch"/>
          <dgm:animLvl val="lvl"/>
        </dgm:presLayoutVars>
      </dgm:prSet>
      <dgm:spPr/>
      <dgm:t>
        <a:bodyPr/>
        <a:lstStyle/>
        <a:p>
          <a:endParaRPr lang="en-US"/>
        </a:p>
      </dgm:t>
    </dgm:pt>
    <dgm:pt modelId="{6B7447DE-D862-4A26-BFF3-031D57C47815}" type="pres">
      <dgm:prSet presAssocID="{D8833995-5006-4C04-984D-E3623F2F2817}" presName="thickLine" presStyleLbl="alignNode1" presStyleIdx="0" presStyleCnt="4"/>
      <dgm:spPr/>
    </dgm:pt>
    <dgm:pt modelId="{FF04B6BB-D4CB-42D7-93C0-1068D3E0E4AE}" type="pres">
      <dgm:prSet presAssocID="{D8833995-5006-4C04-984D-E3623F2F2817}" presName="horz1" presStyleCnt="0"/>
      <dgm:spPr/>
    </dgm:pt>
    <dgm:pt modelId="{5CF965F4-AD3F-4C40-AB48-FC07C337EF2C}" type="pres">
      <dgm:prSet presAssocID="{D8833995-5006-4C04-984D-E3623F2F2817}" presName="tx1" presStyleLbl="revTx" presStyleIdx="0" presStyleCnt="4"/>
      <dgm:spPr/>
      <dgm:t>
        <a:bodyPr/>
        <a:lstStyle/>
        <a:p>
          <a:endParaRPr lang="en-US"/>
        </a:p>
      </dgm:t>
    </dgm:pt>
    <dgm:pt modelId="{407F7971-4846-415C-9005-809B2E4DB7C5}" type="pres">
      <dgm:prSet presAssocID="{D8833995-5006-4C04-984D-E3623F2F2817}" presName="vert1" presStyleCnt="0"/>
      <dgm:spPr/>
    </dgm:pt>
    <dgm:pt modelId="{CA3F6151-F17F-4E1E-8561-0807A71A5C9A}" type="pres">
      <dgm:prSet presAssocID="{A874E30D-2EC5-4893-8D03-8F9AA8621BC6}" presName="thickLine" presStyleLbl="alignNode1" presStyleIdx="1" presStyleCnt="4"/>
      <dgm:spPr/>
    </dgm:pt>
    <dgm:pt modelId="{8D164A9A-0847-48DB-86E2-2A3BBB1944CA}" type="pres">
      <dgm:prSet presAssocID="{A874E30D-2EC5-4893-8D03-8F9AA8621BC6}" presName="horz1" presStyleCnt="0"/>
      <dgm:spPr/>
    </dgm:pt>
    <dgm:pt modelId="{CEF2DBA0-BFB1-4AFF-AC2A-C42C46E2FE71}" type="pres">
      <dgm:prSet presAssocID="{A874E30D-2EC5-4893-8D03-8F9AA8621BC6}" presName="tx1" presStyleLbl="revTx" presStyleIdx="1" presStyleCnt="4"/>
      <dgm:spPr/>
      <dgm:t>
        <a:bodyPr/>
        <a:lstStyle/>
        <a:p>
          <a:endParaRPr lang="en-US"/>
        </a:p>
      </dgm:t>
    </dgm:pt>
    <dgm:pt modelId="{89F083F4-211F-477E-BED9-45BF68065689}" type="pres">
      <dgm:prSet presAssocID="{A874E30D-2EC5-4893-8D03-8F9AA8621BC6}" presName="vert1" presStyleCnt="0"/>
      <dgm:spPr/>
    </dgm:pt>
    <dgm:pt modelId="{2682DBAB-233F-4792-BF30-C40EEB1ACB7D}" type="pres">
      <dgm:prSet presAssocID="{5FA38933-F5CC-4B69-961F-5DE73503E06E}" presName="thickLine" presStyleLbl="alignNode1" presStyleIdx="2" presStyleCnt="4"/>
      <dgm:spPr/>
    </dgm:pt>
    <dgm:pt modelId="{2377EA73-59DE-4600-8029-1AB526B55CC0}" type="pres">
      <dgm:prSet presAssocID="{5FA38933-F5CC-4B69-961F-5DE73503E06E}" presName="horz1" presStyleCnt="0"/>
      <dgm:spPr/>
    </dgm:pt>
    <dgm:pt modelId="{D99AD11D-650A-4E2B-858C-1B08578C8595}" type="pres">
      <dgm:prSet presAssocID="{5FA38933-F5CC-4B69-961F-5DE73503E06E}" presName="tx1" presStyleLbl="revTx" presStyleIdx="2" presStyleCnt="4"/>
      <dgm:spPr/>
      <dgm:t>
        <a:bodyPr/>
        <a:lstStyle/>
        <a:p>
          <a:endParaRPr lang="en-US"/>
        </a:p>
      </dgm:t>
    </dgm:pt>
    <dgm:pt modelId="{251E0DB3-CF74-4E19-827F-49B9A1F20856}" type="pres">
      <dgm:prSet presAssocID="{5FA38933-F5CC-4B69-961F-5DE73503E06E}" presName="vert1" presStyleCnt="0"/>
      <dgm:spPr/>
    </dgm:pt>
    <dgm:pt modelId="{896508C2-CC9B-472B-AC99-B4BD0ED02A5A}" type="pres">
      <dgm:prSet presAssocID="{451C4471-3183-4AD8-8DA7-CC2811BC3370}" presName="thickLine" presStyleLbl="alignNode1" presStyleIdx="3" presStyleCnt="4"/>
      <dgm:spPr/>
    </dgm:pt>
    <dgm:pt modelId="{03A9B6D0-9629-4F20-A142-E364F2DF2820}" type="pres">
      <dgm:prSet presAssocID="{451C4471-3183-4AD8-8DA7-CC2811BC3370}" presName="horz1" presStyleCnt="0"/>
      <dgm:spPr/>
    </dgm:pt>
    <dgm:pt modelId="{36371FFE-C53E-4153-98DB-62EEBA020B87}" type="pres">
      <dgm:prSet presAssocID="{451C4471-3183-4AD8-8DA7-CC2811BC3370}" presName="tx1" presStyleLbl="revTx" presStyleIdx="3" presStyleCnt="4"/>
      <dgm:spPr/>
      <dgm:t>
        <a:bodyPr/>
        <a:lstStyle/>
        <a:p>
          <a:endParaRPr lang="en-US"/>
        </a:p>
      </dgm:t>
    </dgm:pt>
    <dgm:pt modelId="{FE1057C0-D37A-429E-BF26-8CD81D81E582}" type="pres">
      <dgm:prSet presAssocID="{451C4471-3183-4AD8-8DA7-CC2811BC3370}" presName="vert1" presStyleCnt="0"/>
      <dgm:spPr/>
    </dgm:pt>
  </dgm:ptLst>
  <dgm:cxnLst>
    <dgm:cxn modelId="{F03EF1BA-AEFF-4D46-BCD6-7593C14C9BDB}" srcId="{8AD3CEA2-CC18-43DB-83D9-0B8FD12C46EA}" destId="{A874E30D-2EC5-4893-8D03-8F9AA8621BC6}" srcOrd="1" destOrd="0" parTransId="{BEFF4D38-F221-4562-9315-9C518D455DF9}" sibTransId="{216A7D63-CDB0-4166-B343-0EFDE685FD3F}"/>
    <dgm:cxn modelId="{E03F47F0-5486-422D-B9DC-0DE2DAF2F74A}" srcId="{8AD3CEA2-CC18-43DB-83D9-0B8FD12C46EA}" destId="{451C4471-3183-4AD8-8DA7-CC2811BC3370}" srcOrd="3" destOrd="0" parTransId="{67387A64-C51E-428B-A045-B848113F927E}" sibTransId="{DF2FDDB5-4C58-4747-8E65-1651B32C59A0}"/>
    <dgm:cxn modelId="{310B1C2B-0F17-4FEB-B379-5522A60B3341}" type="presOf" srcId="{D8833995-5006-4C04-984D-E3623F2F2817}" destId="{5CF965F4-AD3F-4C40-AB48-FC07C337EF2C}" srcOrd="0" destOrd="0" presId="urn:microsoft.com/office/officeart/2008/layout/LinedList"/>
    <dgm:cxn modelId="{37F63495-C57E-4168-9554-B2C5476DB1F9}" srcId="{8AD3CEA2-CC18-43DB-83D9-0B8FD12C46EA}" destId="{5FA38933-F5CC-4B69-961F-5DE73503E06E}" srcOrd="2" destOrd="0" parTransId="{C874566B-04AB-4266-87EE-7E949205C89D}" sibTransId="{5A5437B7-7C81-4937-9975-5B2761206F46}"/>
    <dgm:cxn modelId="{A0164CAD-547A-40D0-B78A-8201E0520F8A}" type="presOf" srcId="{A874E30D-2EC5-4893-8D03-8F9AA8621BC6}" destId="{CEF2DBA0-BFB1-4AFF-AC2A-C42C46E2FE71}" srcOrd="0" destOrd="0" presId="urn:microsoft.com/office/officeart/2008/layout/LinedList"/>
    <dgm:cxn modelId="{AC757E20-00DE-4925-8A16-BAA111530CF8}" type="presOf" srcId="{451C4471-3183-4AD8-8DA7-CC2811BC3370}" destId="{36371FFE-C53E-4153-98DB-62EEBA020B87}" srcOrd="0" destOrd="0" presId="urn:microsoft.com/office/officeart/2008/layout/LinedList"/>
    <dgm:cxn modelId="{3596EF78-E820-4CA8-A62D-DD2F5A3F1DDA}" srcId="{8AD3CEA2-CC18-43DB-83D9-0B8FD12C46EA}" destId="{D8833995-5006-4C04-984D-E3623F2F2817}" srcOrd="0" destOrd="0" parTransId="{ED4D33FC-6E8A-41B6-A2DC-CCE8F88BC93B}" sibTransId="{371F0822-41C5-4A9E-8952-9FD905404361}"/>
    <dgm:cxn modelId="{6103A2B0-C03A-42F7-93D7-3AEAAB3C0BC5}" type="presOf" srcId="{5FA38933-F5CC-4B69-961F-5DE73503E06E}" destId="{D99AD11D-650A-4E2B-858C-1B08578C8595}" srcOrd="0" destOrd="0" presId="urn:microsoft.com/office/officeart/2008/layout/LinedList"/>
    <dgm:cxn modelId="{BCEE7790-8C23-4E45-A95F-A6E7E5A75758}" type="presOf" srcId="{8AD3CEA2-CC18-43DB-83D9-0B8FD12C46EA}" destId="{983A2B09-264A-4B71-9D30-C11A41B10497}" srcOrd="0" destOrd="0" presId="urn:microsoft.com/office/officeart/2008/layout/LinedList"/>
    <dgm:cxn modelId="{5782E8A4-93AE-496B-8533-3C367896A134}" type="presParOf" srcId="{983A2B09-264A-4B71-9D30-C11A41B10497}" destId="{6B7447DE-D862-4A26-BFF3-031D57C47815}" srcOrd="0" destOrd="0" presId="urn:microsoft.com/office/officeart/2008/layout/LinedList"/>
    <dgm:cxn modelId="{14961C8A-48DC-4BB6-BC67-3063678F7ADD}" type="presParOf" srcId="{983A2B09-264A-4B71-9D30-C11A41B10497}" destId="{FF04B6BB-D4CB-42D7-93C0-1068D3E0E4AE}" srcOrd="1" destOrd="0" presId="urn:microsoft.com/office/officeart/2008/layout/LinedList"/>
    <dgm:cxn modelId="{4BF3F0B9-6C8A-4F7C-9AC1-AD058688178B}" type="presParOf" srcId="{FF04B6BB-D4CB-42D7-93C0-1068D3E0E4AE}" destId="{5CF965F4-AD3F-4C40-AB48-FC07C337EF2C}" srcOrd="0" destOrd="0" presId="urn:microsoft.com/office/officeart/2008/layout/LinedList"/>
    <dgm:cxn modelId="{9BA14483-810A-41AA-96B2-2F5A5CA792A1}" type="presParOf" srcId="{FF04B6BB-D4CB-42D7-93C0-1068D3E0E4AE}" destId="{407F7971-4846-415C-9005-809B2E4DB7C5}" srcOrd="1" destOrd="0" presId="urn:microsoft.com/office/officeart/2008/layout/LinedList"/>
    <dgm:cxn modelId="{FF6884BD-9576-4932-831D-D70D828B5EF0}" type="presParOf" srcId="{983A2B09-264A-4B71-9D30-C11A41B10497}" destId="{CA3F6151-F17F-4E1E-8561-0807A71A5C9A}" srcOrd="2" destOrd="0" presId="urn:microsoft.com/office/officeart/2008/layout/LinedList"/>
    <dgm:cxn modelId="{60D7C41D-0B3A-4DC5-9F5D-D2EA5BA1AAEA}" type="presParOf" srcId="{983A2B09-264A-4B71-9D30-C11A41B10497}" destId="{8D164A9A-0847-48DB-86E2-2A3BBB1944CA}" srcOrd="3" destOrd="0" presId="urn:microsoft.com/office/officeart/2008/layout/LinedList"/>
    <dgm:cxn modelId="{9223909E-932A-4624-97BE-223BFCD30005}" type="presParOf" srcId="{8D164A9A-0847-48DB-86E2-2A3BBB1944CA}" destId="{CEF2DBA0-BFB1-4AFF-AC2A-C42C46E2FE71}" srcOrd="0" destOrd="0" presId="urn:microsoft.com/office/officeart/2008/layout/LinedList"/>
    <dgm:cxn modelId="{69EB4BE5-8B87-4144-8CFD-A94C525502A6}" type="presParOf" srcId="{8D164A9A-0847-48DB-86E2-2A3BBB1944CA}" destId="{89F083F4-211F-477E-BED9-45BF68065689}" srcOrd="1" destOrd="0" presId="urn:microsoft.com/office/officeart/2008/layout/LinedList"/>
    <dgm:cxn modelId="{42018C2E-AF95-47F8-9B88-43AC45B3D06F}" type="presParOf" srcId="{983A2B09-264A-4B71-9D30-C11A41B10497}" destId="{2682DBAB-233F-4792-BF30-C40EEB1ACB7D}" srcOrd="4" destOrd="0" presId="urn:microsoft.com/office/officeart/2008/layout/LinedList"/>
    <dgm:cxn modelId="{D533A142-4E5B-4AF1-8299-11D1ED7FD5B2}" type="presParOf" srcId="{983A2B09-264A-4B71-9D30-C11A41B10497}" destId="{2377EA73-59DE-4600-8029-1AB526B55CC0}" srcOrd="5" destOrd="0" presId="urn:microsoft.com/office/officeart/2008/layout/LinedList"/>
    <dgm:cxn modelId="{A72FB0EB-2D49-412E-9CF3-B89F49AD0239}" type="presParOf" srcId="{2377EA73-59DE-4600-8029-1AB526B55CC0}" destId="{D99AD11D-650A-4E2B-858C-1B08578C8595}" srcOrd="0" destOrd="0" presId="urn:microsoft.com/office/officeart/2008/layout/LinedList"/>
    <dgm:cxn modelId="{EF37627C-E04A-4A60-AC81-8BAAD8A6A9D4}" type="presParOf" srcId="{2377EA73-59DE-4600-8029-1AB526B55CC0}" destId="{251E0DB3-CF74-4E19-827F-49B9A1F20856}" srcOrd="1" destOrd="0" presId="urn:microsoft.com/office/officeart/2008/layout/LinedList"/>
    <dgm:cxn modelId="{AA1CA49D-12A6-41E5-9A5B-443924B623D6}" type="presParOf" srcId="{983A2B09-264A-4B71-9D30-C11A41B10497}" destId="{896508C2-CC9B-472B-AC99-B4BD0ED02A5A}" srcOrd="6" destOrd="0" presId="urn:microsoft.com/office/officeart/2008/layout/LinedList"/>
    <dgm:cxn modelId="{1E014937-54B8-4C62-8896-6CF8018A0913}" type="presParOf" srcId="{983A2B09-264A-4B71-9D30-C11A41B10497}" destId="{03A9B6D0-9629-4F20-A142-E364F2DF2820}" srcOrd="7" destOrd="0" presId="urn:microsoft.com/office/officeart/2008/layout/LinedList"/>
    <dgm:cxn modelId="{51EF2404-B9ED-4AED-9D1E-5950FB7FEADC}" type="presParOf" srcId="{03A9B6D0-9629-4F20-A142-E364F2DF2820}" destId="{36371FFE-C53E-4153-98DB-62EEBA020B87}" srcOrd="0" destOrd="0" presId="urn:microsoft.com/office/officeart/2008/layout/LinedList"/>
    <dgm:cxn modelId="{E83CDA8D-CBEA-4C34-9339-18179CA5AA73}" type="presParOf" srcId="{03A9B6D0-9629-4F20-A142-E364F2DF2820}" destId="{FE1057C0-D37A-429E-BF26-8CD81D81E58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638B1C-4227-4197-817B-3F72FB55DE12}" type="doc">
      <dgm:prSet loTypeId="urn:microsoft.com/office/officeart/2008/layout/LinedList" loCatId="Inbox" qsTypeId="urn:microsoft.com/office/officeart/2005/8/quickstyle/simple4" qsCatId="simple" csTypeId="urn:microsoft.com/office/officeart/2005/8/colors/accent5_2" csCatId="accent5" phldr="1"/>
      <dgm:spPr/>
      <dgm:t>
        <a:bodyPr/>
        <a:lstStyle/>
        <a:p>
          <a:endParaRPr lang="en-US"/>
        </a:p>
      </dgm:t>
    </dgm:pt>
    <dgm:pt modelId="{93AB62C8-F3EF-456C-8CCA-8FF515A16203}">
      <dgm:prSet/>
      <dgm:spPr/>
      <dgm:t>
        <a:bodyPr/>
        <a:lstStyle/>
        <a:p>
          <a:r>
            <a:rPr lang="en-US" dirty="0"/>
            <a:t>Publishing newspaper advertisements</a:t>
          </a:r>
        </a:p>
      </dgm:t>
    </dgm:pt>
    <dgm:pt modelId="{F2A4622D-8DBD-4C92-9F7A-1E30E388FC1F}" type="parTrans" cxnId="{E499D52C-91D7-4B79-B3CA-524BABFF5739}">
      <dgm:prSet/>
      <dgm:spPr/>
      <dgm:t>
        <a:bodyPr/>
        <a:lstStyle/>
        <a:p>
          <a:endParaRPr lang="en-US"/>
        </a:p>
      </dgm:t>
    </dgm:pt>
    <dgm:pt modelId="{CF1F04E5-0EAC-4415-8853-EA530252A1F9}" type="sibTrans" cxnId="{E499D52C-91D7-4B79-B3CA-524BABFF5739}">
      <dgm:prSet/>
      <dgm:spPr/>
      <dgm:t>
        <a:bodyPr/>
        <a:lstStyle/>
        <a:p>
          <a:endParaRPr lang="en-US"/>
        </a:p>
      </dgm:t>
    </dgm:pt>
    <dgm:pt modelId="{99896938-8D2E-4314-805E-6CD0AD4BC2AE}">
      <dgm:prSet/>
      <dgm:spPr/>
      <dgm:t>
        <a:bodyPr/>
        <a:lstStyle/>
        <a:p>
          <a:r>
            <a:rPr lang="en-US" dirty="0"/>
            <a:t>Media and television advertisements</a:t>
          </a:r>
        </a:p>
      </dgm:t>
    </dgm:pt>
    <dgm:pt modelId="{F26DC668-A87B-4E49-A1A9-01CC788F4C36}" type="parTrans" cxnId="{2262B2A3-A6A5-49AA-B82E-D313CFEF2F0B}">
      <dgm:prSet/>
      <dgm:spPr/>
      <dgm:t>
        <a:bodyPr/>
        <a:lstStyle/>
        <a:p>
          <a:endParaRPr lang="en-US"/>
        </a:p>
      </dgm:t>
    </dgm:pt>
    <dgm:pt modelId="{272CE445-B73A-4E27-9E2C-10C89FE77197}" type="sibTrans" cxnId="{2262B2A3-A6A5-49AA-B82E-D313CFEF2F0B}">
      <dgm:prSet/>
      <dgm:spPr/>
      <dgm:t>
        <a:bodyPr/>
        <a:lstStyle/>
        <a:p>
          <a:endParaRPr lang="en-US"/>
        </a:p>
      </dgm:t>
    </dgm:pt>
    <dgm:pt modelId="{4E0B86CC-8A2E-4015-B69B-BD570AD4943A}">
      <dgm:prSet/>
      <dgm:spPr/>
      <dgm:t>
        <a:bodyPr/>
        <a:lstStyle/>
        <a:p>
          <a:r>
            <a:rPr lang="en-US" dirty="0"/>
            <a:t>Social media promotions using Twitter, Facebook and LinkedIn.</a:t>
          </a:r>
        </a:p>
      </dgm:t>
    </dgm:pt>
    <dgm:pt modelId="{71021496-E354-460C-8434-767F619A5634}" type="parTrans" cxnId="{7F8513BD-940E-4E94-9041-76F0FFED6107}">
      <dgm:prSet/>
      <dgm:spPr/>
      <dgm:t>
        <a:bodyPr/>
        <a:lstStyle/>
        <a:p>
          <a:endParaRPr lang="en-US"/>
        </a:p>
      </dgm:t>
    </dgm:pt>
    <dgm:pt modelId="{EAA9AA25-508C-4DAA-A263-831EA9FEAD87}" type="sibTrans" cxnId="{7F8513BD-940E-4E94-9041-76F0FFED6107}">
      <dgm:prSet/>
      <dgm:spPr/>
      <dgm:t>
        <a:bodyPr/>
        <a:lstStyle/>
        <a:p>
          <a:endParaRPr lang="en-US"/>
        </a:p>
      </dgm:t>
    </dgm:pt>
    <dgm:pt modelId="{5B0F8BD5-F3F1-4296-A85A-005AC8F0B9FF}">
      <dgm:prSet/>
      <dgm:spPr/>
      <dgm:t>
        <a:bodyPr/>
        <a:lstStyle/>
        <a:p>
          <a:r>
            <a:rPr lang="en-US"/>
            <a:t>Discount vouchers over Facebook page contests. </a:t>
          </a:r>
        </a:p>
      </dgm:t>
    </dgm:pt>
    <dgm:pt modelId="{4B8B88CE-4FDA-4D81-9CF0-19710EEDE0AC}" type="parTrans" cxnId="{275CB7C1-61D5-4E28-A12F-674C2B581F43}">
      <dgm:prSet/>
      <dgm:spPr/>
      <dgm:t>
        <a:bodyPr/>
        <a:lstStyle/>
        <a:p>
          <a:endParaRPr lang="en-US"/>
        </a:p>
      </dgm:t>
    </dgm:pt>
    <dgm:pt modelId="{5D15A8B2-28FB-45F2-8A18-335ED6CC591D}" type="sibTrans" cxnId="{275CB7C1-61D5-4E28-A12F-674C2B581F43}">
      <dgm:prSet/>
      <dgm:spPr/>
      <dgm:t>
        <a:bodyPr/>
        <a:lstStyle/>
        <a:p>
          <a:endParaRPr lang="en-US"/>
        </a:p>
      </dgm:t>
    </dgm:pt>
    <dgm:pt modelId="{8D2A98B8-A583-4A40-9D09-C145DDD5DF23}" type="pres">
      <dgm:prSet presAssocID="{A8638B1C-4227-4197-817B-3F72FB55DE12}" presName="vert0" presStyleCnt="0">
        <dgm:presLayoutVars>
          <dgm:dir/>
          <dgm:animOne val="branch"/>
          <dgm:animLvl val="lvl"/>
        </dgm:presLayoutVars>
      </dgm:prSet>
      <dgm:spPr/>
      <dgm:t>
        <a:bodyPr/>
        <a:lstStyle/>
        <a:p>
          <a:endParaRPr lang="en-US"/>
        </a:p>
      </dgm:t>
    </dgm:pt>
    <dgm:pt modelId="{5BA07656-82AD-4183-88BA-89ACB457785C}" type="pres">
      <dgm:prSet presAssocID="{93AB62C8-F3EF-456C-8CCA-8FF515A16203}" presName="thickLine" presStyleLbl="alignNode1" presStyleIdx="0" presStyleCnt="4"/>
      <dgm:spPr/>
    </dgm:pt>
    <dgm:pt modelId="{C1A99A45-3A70-4B26-B5CB-0838ADED9FE6}" type="pres">
      <dgm:prSet presAssocID="{93AB62C8-F3EF-456C-8CCA-8FF515A16203}" presName="horz1" presStyleCnt="0"/>
      <dgm:spPr/>
    </dgm:pt>
    <dgm:pt modelId="{8EBA9222-79F2-4143-ACDE-D5108D77F311}" type="pres">
      <dgm:prSet presAssocID="{93AB62C8-F3EF-456C-8CCA-8FF515A16203}" presName="tx1" presStyleLbl="revTx" presStyleIdx="0" presStyleCnt="4"/>
      <dgm:spPr/>
      <dgm:t>
        <a:bodyPr/>
        <a:lstStyle/>
        <a:p>
          <a:endParaRPr lang="en-US"/>
        </a:p>
      </dgm:t>
    </dgm:pt>
    <dgm:pt modelId="{A169DD62-D702-4DC9-8257-191889D626D8}" type="pres">
      <dgm:prSet presAssocID="{93AB62C8-F3EF-456C-8CCA-8FF515A16203}" presName="vert1" presStyleCnt="0"/>
      <dgm:spPr/>
    </dgm:pt>
    <dgm:pt modelId="{5E6BC78E-C624-441E-BC18-966E74E4D921}" type="pres">
      <dgm:prSet presAssocID="{99896938-8D2E-4314-805E-6CD0AD4BC2AE}" presName="thickLine" presStyleLbl="alignNode1" presStyleIdx="1" presStyleCnt="4"/>
      <dgm:spPr/>
    </dgm:pt>
    <dgm:pt modelId="{C2EEACC2-7F65-4B70-9C41-D88F11AEACC4}" type="pres">
      <dgm:prSet presAssocID="{99896938-8D2E-4314-805E-6CD0AD4BC2AE}" presName="horz1" presStyleCnt="0"/>
      <dgm:spPr/>
    </dgm:pt>
    <dgm:pt modelId="{6C6CA745-DC4E-419D-8FEF-A4211497690E}" type="pres">
      <dgm:prSet presAssocID="{99896938-8D2E-4314-805E-6CD0AD4BC2AE}" presName="tx1" presStyleLbl="revTx" presStyleIdx="1" presStyleCnt="4"/>
      <dgm:spPr/>
      <dgm:t>
        <a:bodyPr/>
        <a:lstStyle/>
        <a:p>
          <a:endParaRPr lang="en-US"/>
        </a:p>
      </dgm:t>
    </dgm:pt>
    <dgm:pt modelId="{DCABD476-3455-4C3A-9331-16E427ABAAF1}" type="pres">
      <dgm:prSet presAssocID="{99896938-8D2E-4314-805E-6CD0AD4BC2AE}" presName="vert1" presStyleCnt="0"/>
      <dgm:spPr/>
    </dgm:pt>
    <dgm:pt modelId="{EA4C1C86-14C0-4AAB-8F2E-F1C51BB25DC0}" type="pres">
      <dgm:prSet presAssocID="{4E0B86CC-8A2E-4015-B69B-BD570AD4943A}" presName="thickLine" presStyleLbl="alignNode1" presStyleIdx="2" presStyleCnt="4"/>
      <dgm:spPr/>
    </dgm:pt>
    <dgm:pt modelId="{F779A3BA-8602-4FC9-B9AC-047F0E74CE18}" type="pres">
      <dgm:prSet presAssocID="{4E0B86CC-8A2E-4015-B69B-BD570AD4943A}" presName="horz1" presStyleCnt="0"/>
      <dgm:spPr/>
    </dgm:pt>
    <dgm:pt modelId="{40CD8F41-746C-468C-B6A0-F0935D94DA07}" type="pres">
      <dgm:prSet presAssocID="{4E0B86CC-8A2E-4015-B69B-BD570AD4943A}" presName="tx1" presStyleLbl="revTx" presStyleIdx="2" presStyleCnt="4"/>
      <dgm:spPr/>
      <dgm:t>
        <a:bodyPr/>
        <a:lstStyle/>
        <a:p>
          <a:endParaRPr lang="en-US"/>
        </a:p>
      </dgm:t>
    </dgm:pt>
    <dgm:pt modelId="{C9FA9A27-1283-48AC-A9AC-5686371924E7}" type="pres">
      <dgm:prSet presAssocID="{4E0B86CC-8A2E-4015-B69B-BD570AD4943A}" presName="vert1" presStyleCnt="0"/>
      <dgm:spPr/>
    </dgm:pt>
    <dgm:pt modelId="{8B8C3E3F-5601-4B27-B027-A0D60ADDD793}" type="pres">
      <dgm:prSet presAssocID="{5B0F8BD5-F3F1-4296-A85A-005AC8F0B9FF}" presName="thickLine" presStyleLbl="alignNode1" presStyleIdx="3" presStyleCnt="4"/>
      <dgm:spPr/>
    </dgm:pt>
    <dgm:pt modelId="{C9B66C13-88D7-42BC-88B7-CDF0A418B9A2}" type="pres">
      <dgm:prSet presAssocID="{5B0F8BD5-F3F1-4296-A85A-005AC8F0B9FF}" presName="horz1" presStyleCnt="0"/>
      <dgm:spPr/>
    </dgm:pt>
    <dgm:pt modelId="{B09225B4-0031-425D-914B-5E756B6DAC5D}" type="pres">
      <dgm:prSet presAssocID="{5B0F8BD5-F3F1-4296-A85A-005AC8F0B9FF}" presName="tx1" presStyleLbl="revTx" presStyleIdx="3" presStyleCnt="4"/>
      <dgm:spPr/>
      <dgm:t>
        <a:bodyPr/>
        <a:lstStyle/>
        <a:p>
          <a:endParaRPr lang="en-US"/>
        </a:p>
      </dgm:t>
    </dgm:pt>
    <dgm:pt modelId="{483956AE-2EB0-4BC8-942F-AA30F7CAA2E2}" type="pres">
      <dgm:prSet presAssocID="{5B0F8BD5-F3F1-4296-A85A-005AC8F0B9FF}" presName="vert1" presStyleCnt="0"/>
      <dgm:spPr/>
    </dgm:pt>
  </dgm:ptLst>
  <dgm:cxnLst>
    <dgm:cxn modelId="{9C29E82B-FC08-4FB1-8A35-A9F1CD4E1229}" type="presOf" srcId="{5B0F8BD5-F3F1-4296-A85A-005AC8F0B9FF}" destId="{B09225B4-0031-425D-914B-5E756B6DAC5D}" srcOrd="0" destOrd="0" presId="urn:microsoft.com/office/officeart/2008/layout/LinedList"/>
    <dgm:cxn modelId="{ADB09A86-4378-4F97-92AE-82263570DBBB}" type="presOf" srcId="{93AB62C8-F3EF-456C-8CCA-8FF515A16203}" destId="{8EBA9222-79F2-4143-ACDE-D5108D77F311}" srcOrd="0" destOrd="0" presId="urn:microsoft.com/office/officeart/2008/layout/LinedList"/>
    <dgm:cxn modelId="{7F8513BD-940E-4E94-9041-76F0FFED6107}" srcId="{A8638B1C-4227-4197-817B-3F72FB55DE12}" destId="{4E0B86CC-8A2E-4015-B69B-BD570AD4943A}" srcOrd="2" destOrd="0" parTransId="{71021496-E354-460C-8434-767F619A5634}" sibTransId="{EAA9AA25-508C-4DAA-A263-831EA9FEAD87}"/>
    <dgm:cxn modelId="{275CB7C1-61D5-4E28-A12F-674C2B581F43}" srcId="{A8638B1C-4227-4197-817B-3F72FB55DE12}" destId="{5B0F8BD5-F3F1-4296-A85A-005AC8F0B9FF}" srcOrd="3" destOrd="0" parTransId="{4B8B88CE-4FDA-4D81-9CF0-19710EEDE0AC}" sibTransId="{5D15A8B2-28FB-45F2-8A18-335ED6CC591D}"/>
    <dgm:cxn modelId="{2262B2A3-A6A5-49AA-B82E-D313CFEF2F0B}" srcId="{A8638B1C-4227-4197-817B-3F72FB55DE12}" destId="{99896938-8D2E-4314-805E-6CD0AD4BC2AE}" srcOrd="1" destOrd="0" parTransId="{F26DC668-A87B-4E49-A1A9-01CC788F4C36}" sibTransId="{272CE445-B73A-4E27-9E2C-10C89FE77197}"/>
    <dgm:cxn modelId="{4D793E0E-4A5D-463E-8D21-A63B25D3B17C}" type="presOf" srcId="{99896938-8D2E-4314-805E-6CD0AD4BC2AE}" destId="{6C6CA745-DC4E-419D-8FEF-A4211497690E}" srcOrd="0" destOrd="0" presId="urn:microsoft.com/office/officeart/2008/layout/LinedList"/>
    <dgm:cxn modelId="{ABCA372D-1D29-4CC6-8DA1-66D288CE5400}" type="presOf" srcId="{A8638B1C-4227-4197-817B-3F72FB55DE12}" destId="{8D2A98B8-A583-4A40-9D09-C145DDD5DF23}" srcOrd="0" destOrd="0" presId="urn:microsoft.com/office/officeart/2008/layout/LinedList"/>
    <dgm:cxn modelId="{ECE176B3-9E18-4AE4-857F-4F187D55B9AC}" type="presOf" srcId="{4E0B86CC-8A2E-4015-B69B-BD570AD4943A}" destId="{40CD8F41-746C-468C-B6A0-F0935D94DA07}" srcOrd="0" destOrd="0" presId="urn:microsoft.com/office/officeart/2008/layout/LinedList"/>
    <dgm:cxn modelId="{E499D52C-91D7-4B79-B3CA-524BABFF5739}" srcId="{A8638B1C-4227-4197-817B-3F72FB55DE12}" destId="{93AB62C8-F3EF-456C-8CCA-8FF515A16203}" srcOrd="0" destOrd="0" parTransId="{F2A4622D-8DBD-4C92-9F7A-1E30E388FC1F}" sibTransId="{CF1F04E5-0EAC-4415-8853-EA530252A1F9}"/>
    <dgm:cxn modelId="{6AF88107-A80C-48D2-A45D-CD32273786E8}" type="presParOf" srcId="{8D2A98B8-A583-4A40-9D09-C145DDD5DF23}" destId="{5BA07656-82AD-4183-88BA-89ACB457785C}" srcOrd="0" destOrd="0" presId="urn:microsoft.com/office/officeart/2008/layout/LinedList"/>
    <dgm:cxn modelId="{C991A96E-22AE-48C6-BB35-DD15170B9C2D}" type="presParOf" srcId="{8D2A98B8-A583-4A40-9D09-C145DDD5DF23}" destId="{C1A99A45-3A70-4B26-B5CB-0838ADED9FE6}" srcOrd="1" destOrd="0" presId="urn:microsoft.com/office/officeart/2008/layout/LinedList"/>
    <dgm:cxn modelId="{B15BAB26-6AD7-4614-B810-620211A1AABE}" type="presParOf" srcId="{C1A99A45-3A70-4B26-B5CB-0838ADED9FE6}" destId="{8EBA9222-79F2-4143-ACDE-D5108D77F311}" srcOrd="0" destOrd="0" presId="urn:microsoft.com/office/officeart/2008/layout/LinedList"/>
    <dgm:cxn modelId="{ABF64D3F-5D31-4C33-86E2-07DBB322FDCB}" type="presParOf" srcId="{C1A99A45-3A70-4B26-B5CB-0838ADED9FE6}" destId="{A169DD62-D702-4DC9-8257-191889D626D8}" srcOrd="1" destOrd="0" presId="urn:microsoft.com/office/officeart/2008/layout/LinedList"/>
    <dgm:cxn modelId="{4CE5E25F-E028-46D2-9E9E-B5DD36A631CD}" type="presParOf" srcId="{8D2A98B8-A583-4A40-9D09-C145DDD5DF23}" destId="{5E6BC78E-C624-441E-BC18-966E74E4D921}" srcOrd="2" destOrd="0" presId="urn:microsoft.com/office/officeart/2008/layout/LinedList"/>
    <dgm:cxn modelId="{C0C9C830-A76F-445E-9336-A72DE3B63427}" type="presParOf" srcId="{8D2A98B8-A583-4A40-9D09-C145DDD5DF23}" destId="{C2EEACC2-7F65-4B70-9C41-D88F11AEACC4}" srcOrd="3" destOrd="0" presId="urn:microsoft.com/office/officeart/2008/layout/LinedList"/>
    <dgm:cxn modelId="{48662A5A-544A-4D96-89CE-43B446D1C216}" type="presParOf" srcId="{C2EEACC2-7F65-4B70-9C41-D88F11AEACC4}" destId="{6C6CA745-DC4E-419D-8FEF-A4211497690E}" srcOrd="0" destOrd="0" presId="urn:microsoft.com/office/officeart/2008/layout/LinedList"/>
    <dgm:cxn modelId="{A13DA75A-A670-49F2-A054-1D7E6B804253}" type="presParOf" srcId="{C2EEACC2-7F65-4B70-9C41-D88F11AEACC4}" destId="{DCABD476-3455-4C3A-9331-16E427ABAAF1}" srcOrd="1" destOrd="0" presId="urn:microsoft.com/office/officeart/2008/layout/LinedList"/>
    <dgm:cxn modelId="{AEB79348-5250-4021-9819-0C98DBE6B104}" type="presParOf" srcId="{8D2A98B8-A583-4A40-9D09-C145DDD5DF23}" destId="{EA4C1C86-14C0-4AAB-8F2E-F1C51BB25DC0}" srcOrd="4" destOrd="0" presId="urn:microsoft.com/office/officeart/2008/layout/LinedList"/>
    <dgm:cxn modelId="{394225EF-1C99-4B33-8409-1E8DCFA9ACE6}" type="presParOf" srcId="{8D2A98B8-A583-4A40-9D09-C145DDD5DF23}" destId="{F779A3BA-8602-4FC9-B9AC-047F0E74CE18}" srcOrd="5" destOrd="0" presId="urn:microsoft.com/office/officeart/2008/layout/LinedList"/>
    <dgm:cxn modelId="{FDCE7819-B10F-4B94-BBC5-1CF8B865EF71}" type="presParOf" srcId="{F779A3BA-8602-4FC9-B9AC-047F0E74CE18}" destId="{40CD8F41-746C-468C-B6A0-F0935D94DA07}" srcOrd="0" destOrd="0" presId="urn:microsoft.com/office/officeart/2008/layout/LinedList"/>
    <dgm:cxn modelId="{BFB71366-BF78-4ADC-A52D-B57906F92159}" type="presParOf" srcId="{F779A3BA-8602-4FC9-B9AC-047F0E74CE18}" destId="{C9FA9A27-1283-48AC-A9AC-5686371924E7}" srcOrd="1" destOrd="0" presId="urn:microsoft.com/office/officeart/2008/layout/LinedList"/>
    <dgm:cxn modelId="{608FE1C5-BBBB-48A2-AFD0-6E988819245A}" type="presParOf" srcId="{8D2A98B8-A583-4A40-9D09-C145DDD5DF23}" destId="{8B8C3E3F-5601-4B27-B027-A0D60ADDD793}" srcOrd="6" destOrd="0" presId="urn:microsoft.com/office/officeart/2008/layout/LinedList"/>
    <dgm:cxn modelId="{6E6FF7EC-C3A6-4902-B5F2-58B5AF84D8B7}" type="presParOf" srcId="{8D2A98B8-A583-4A40-9D09-C145DDD5DF23}" destId="{C9B66C13-88D7-42BC-88B7-CDF0A418B9A2}" srcOrd="7" destOrd="0" presId="urn:microsoft.com/office/officeart/2008/layout/LinedList"/>
    <dgm:cxn modelId="{FCD6A499-8E71-49E6-B66A-8E045C88C230}" type="presParOf" srcId="{C9B66C13-88D7-42BC-88B7-CDF0A418B9A2}" destId="{B09225B4-0031-425D-914B-5E756B6DAC5D}" srcOrd="0" destOrd="0" presId="urn:microsoft.com/office/officeart/2008/layout/LinedList"/>
    <dgm:cxn modelId="{D30344DD-8CA8-4628-AE82-0275076AC5EB}" type="presParOf" srcId="{C9B66C13-88D7-42BC-88B7-CDF0A418B9A2}" destId="{483956AE-2EB0-4BC8-942F-AA30F7CAA2E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A0739A-587A-4D84-8E03-7E7621951D0E}" type="doc">
      <dgm:prSet loTypeId="urn:microsoft.com/office/officeart/2005/8/layout/list1" loCatId="Inbox" qsTypeId="urn:microsoft.com/office/officeart/2005/8/quickstyle/simple4" qsCatId="simple" csTypeId="urn:microsoft.com/office/officeart/2005/8/colors/accent3_2" csCatId="accent3"/>
      <dgm:spPr/>
      <dgm:t>
        <a:bodyPr/>
        <a:lstStyle/>
        <a:p>
          <a:endParaRPr lang="en-US"/>
        </a:p>
      </dgm:t>
    </dgm:pt>
    <dgm:pt modelId="{1131A1BE-071A-417F-B1DC-53C3960EB422}">
      <dgm:prSet/>
      <dgm:spPr/>
      <dgm:t>
        <a:bodyPr/>
        <a:lstStyle/>
        <a:p>
          <a:r>
            <a:rPr lang="en-US"/>
            <a:t>Product development</a:t>
          </a:r>
        </a:p>
      </dgm:t>
    </dgm:pt>
    <dgm:pt modelId="{DA46B30D-F1DE-48CC-97DE-2C9416D4C83B}" type="parTrans" cxnId="{03818511-C1E8-469A-8856-06B8BC804C69}">
      <dgm:prSet/>
      <dgm:spPr/>
      <dgm:t>
        <a:bodyPr/>
        <a:lstStyle/>
        <a:p>
          <a:endParaRPr lang="en-US"/>
        </a:p>
      </dgm:t>
    </dgm:pt>
    <dgm:pt modelId="{521A231E-425F-4626-AB39-C8CDAD22C23E}" type="sibTrans" cxnId="{03818511-C1E8-469A-8856-06B8BC804C69}">
      <dgm:prSet/>
      <dgm:spPr/>
      <dgm:t>
        <a:bodyPr/>
        <a:lstStyle/>
        <a:p>
          <a:endParaRPr lang="en-US"/>
        </a:p>
      </dgm:t>
    </dgm:pt>
    <dgm:pt modelId="{EEAA9131-B833-41A7-8E27-C9F1FC1758CE}">
      <dgm:prSet/>
      <dgm:spPr/>
      <dgm:t>
        <a:bodyPr/>
        <a:lstStyle/>
        <a:p>
          <a:r>
            <a:rPr lang="en-US"/>
            <a:t>Competitive analysis</a:t>
          </a:r>
        </a:p>
      </dgm:t>
    </dgm:pt>
    <dgm:pt modelId="{04BCA9F9-9CEB-4171-8B0F-D6D1A1719DC6}" type="parTrans" cxnId="{AD580938-732A-4A9D-BF95-B9BD83D11EBF}">
      <dgm:prSet/>
      <dgm:spPr/>
      <dgm:t>
        <a:bodyPr/>
        <a:lstStyle/>
        <a:p>
          <a:endParaRPr lang="en-US"/>
        </a:p>
      </dgm:t>
    </dgm:pt>
    <dgm:pt modelId="{9BA3FAF5-27F7-4ED8-ACA6-62956C94D284}" type="sibTrans" cxnId="{AD580938-732A-4A9D-BF95-B9BD83D11EBF}">
      <dgm:prSet/>
      <dgm:spPr/>
      <dgm:t>
        <a:bodyPr/>
        <a:lstStyle/>
        <a:p>
          <a:endParaRPr lang="en-US"/>
        </a:p>
      </dgm:t>
    </dgm:pt>
    <dgm:pt modelId="{353B602E-4915-4454-A097-C219D7468FC8}">
      <dgm:prSet/>
      <dgm:spPr/>
      <dgm:t>
        <a:bodyPr/>
        <a:lstStyle/>
        <a:p>
          <a:r>
            <a:rPr lang="en-US"/>
            <a:t>Cost preparation</a:t>
          </a:r>
        </a:p>
      </dgm:t>
    </dgm:pt>
    <dgm:pt modelId="{A14EE51F-B2C4-4945-9A27-CF5BCFF4FE70}" type="parTrans" cxnId="{B4203CC7-4EB9-43DA-97A0-522D18FB4692}">
      <dgm:prSet/>
      <dgm:spPr/>
      <dgm:t>
        <a:bodyPr/>
        <a:lstStyle/>
        <a:p>
          <a:endParaRPr lang="en-US"/>
        </a:p>
      </dgm:t>
    </dgm:pt>
    <dgm:pt modelId="{43FDD730-9622-4ED4-B063-66EE234E1F36}" type="sibTrans" cxnId="{B4203CC7-4EB9-43DA-97A0-522D18FB4692}">
      <dgm:prSet/>
      <dgm:spPr/>
      <dgm:t>
        <a:bodyPr/>
        <a:lstStyle/>
        <a:p>
          <a:endParaRPr lang="en-US"/>
        </a:p>
      </dgm:t>
    </dgm:pt>
    <dgm:pt modelId="{BC02A404-68C4-44F8-9524-A83D7A19DCB7}">
      <dgm:prSet/>
      <dgm:spPr/>
      <dgm:t>
        <a:bodyPr/>
        <a:lstStyle/>
        <a:p>
          <a:r>
            <a:rPr lang="en-US"/>
            <a:t>Marketing plan</a:t>
          </a:r>
        </a:p>
      </dgm:t>
    </dgm:pt>
    <dgm:pt modelId="{896C0479-0B3D-45F7-98E2-2C2993D7497B}" type="parTrans" cxnId="{8734D50F-A487-4E7B-B445-092B5952F854}">
      <dgm:prSet/>
      <dgm:spPr/>
      <dgm:t>
        <a:bodyPr/>
        <a:lstStyle/>
        <a:p>
          <a:endParaRPr lang="en-US"/>
        </a:p>
      </dgm:t>
    </dgm:pt>
    <dgm:pt modelId="{932F1090-F365-4D6A-8D44-D46DE5812DF0}" type="sibTrans" cxnId="{8734D50F-A487-4E7B-B445-092B5952F854}">
      <dgm:prSet/>
      <dgm:spPr/>
      <dgm:t>
        <a:bodyPr/>
        <a:lstStyle/>
        <a:p>
          <a:endParaRPr lang="en-US"/>
        </a:p>
      </dgm:t>
    </dgm:pt>
    <dgm:pt modelId="{E70832CD-99B3-4E9E-A817-2975371420B3}" type="pres">
      <dgm:prSet presAssocID="{4AA0739A-587A-4D84-8E03-7E7621951D0E}" presName="linear" presStyleCnt="0">
        <dgm:presLayoutVars>
          <dgm:dir/>
          <dgm:animLvl val="lvl"/>
          <dgm:resizeHandles val="exact"/>
        </dgm:presLayoutVars>
      </dgm:prSet>
      <dgm:spPr/>
      <dgm:t>
        <a:bodyPr/>
        <a:lstStyle/>
        <a:p>
          <a:endParaRPr lang="en-US"/>
        </a:p>
      </dgm:t>
    </dgm:pt>
    <dgm:pt modelId="{807C21D7-D216-4EB9-9AF8-0FC4F7B4DE79}" type="pres">
      <dgm:prSet presAssocID="{1131A1BE-071A-417F-B1DC-53C3960EB422}" presName="parentLin" presStyleCnt="0"/>
      <dgm:spPr/>
    </dgm:pt>
    <dgm:pt modelId="{2E13CB24-53C2-4984-B69B-A508BA7E897C}" type="pres">
      <dgm:prSet presAssocID="{1131A1BE-071A-417F-B1DC-53C3960EB422}" presName="parentLeftMargin" presStyleLbl="node1" presStyleIdx="0" presStyleCnt="4"/>
      <dgm:spPr/>
      <dgm:t>
        <a:bodyPr/>
        <a:lstStyle/>
        <a:p>
          <a:endParaRPr lang="en-US"/>
        </a:p>
      </dgm:t>
    </dgm:pt>
    <dgm:pt modelId="{E62B0A34-446E-4467-BC70-9B261BDE3A7E}" type="pres">
      <dgm:prSet presAssocID="{1131A1BE-071A-417F-B1DC-53C3960EB422}" presName="parentText" presStyleLbl="node1" presStyleIdx="0" presStyleCnt="4">
        <dgm:presLayoutVars>
          <dgm:chMax val="0"/>
          <dgm:bulletEnabled val="1"/>
        </dgm:presLayoutVars>
      </dgm:prSet>
      <dgm:spPr/>
      <dgm:t>
        <a:bodyPr/>
        <a:lstStyle/>
        <a:p>
          <a:endParaRPr lang="en-US"/>
        </a:p>
      </dgm:t>
    </dgm:pt>
    <dgm:pt modelId="{6EF87369-D6D7-4B74-AA2E-B5FD814D6C85}" type="pres">
      <dgm:prSet presAssocID="{1131A1BE-071A-417F-B1DC-53C3960EB422}" presName="negativeSpace" presStyleCnt="0"/>
      <dgm:spPr/>
    </dgm:pt>
    <dgm:pt modelId="{AF6531DC-75F8-48F7-A42B-8A0BBBA8F7AF}" type="pres">
      <dgm:prSet presAssocID="{1131A1BE-071A-417F-B1DC-53C3960EB422}" presName="childText" presStyleLbl="conFgAcc1" presStyleIdx="0" presStyleCnt="4">
        <dgm:presLayoutVars>
          <dgm:bulletEnabled val="1"/>
        </dgm:presLayoutVars>
      </dgm:prSet>
      <dgm:spPr/>
    </dgm:pt>
    <dgm:pt modelId="{96AFA027-01EA-4C14-9357-2F3EE4EA59BC}" type="pres">
      <dgm:prSet presAssocID="{521A231E-425F-4626-AB39-C8CDAD22C23E}" presName="spaceBetweenRectangles" presStyleCnt="0"/>
      <dgm:spPr/>
    </dgm:pt>
    <dgm:pt modelId="{A55D5EF2-E1FA-4FB8-A4EB-38877A9C9579}" type="pres">
      <dgm:prSet presAssocID="{EEAA9131-B833-41A7-8E27-C9F1FC1758CE}" presName="parentLin" presStyleCnt="0"/>
      <dgm:spPr/>
    </dgm:pt>
    <dgm:pt modelId="{73C48041-535D-4EE2-AE4E-4832C250F51B}" type="pres">
      <dgm:prSet presAssocID="{EEAA9131-B833-41A7-8E27-C9F1FC1758CE}" presName="parentLeftMargin" presStyleLbl="node1" presStyleIdx="0" presStyleCnt="4"/>
      <dgm:spPr/>
      <dgm:t>
        <a:bodyPr/>
        <a:lstStyle/>
        <a:p>
          <a:endParaRPr lang="en-US"/>
        </a:p>
      </dgm:t>
    </dgm:pt>
    <dgm:pt modelId="{B324D8FE-770B-4A57-94A2-5D0DC5819F0F}" type="pres">
      <dgm:prSet presAssocID="{EEAA9131-B833-41A7-8E27-C9F1FC1758CE}" presName="parentText" presStyleLbl="node1" presStyleIdx="1" presStyleCnt="4">
        <dgm:presLayoutVars>
          <dgm:chMax val="0"/>
          <dgm:bulletEnabled val="1"/>
        </dgm:presLayoutVars>
      </dgm:prSet>
      <dgm:spPr/>
      <dgm:t>
        <a:bodyPr/>
        <a:lstStyle/>
        <a:p>
          <a:endParaRPr lang="en-US"/>
        </a:p>
      </dgm:t>
    </dgm:pt>
    <dgm:pt modelId="{41028B80-7F0D-40AF-8844-EEE75110E688}" type="pres">
      <dgm:prSet presAssocID="{EEAA9131-B833-41A7-8E27-C9F1FC1758CE}" presName="negativeSpace" presStyleCnt="0"/>
      <dgm:spPr/>
    </dgm:pt>
    <dgm:pt modelId="{FC230ABA-2785-464D-B14E-A1B758A3569D}" type="pres">
      <dgm:prSet presAssocID="{EEAA9131-B833-41A7-8E27-C9F1FC1758CE}" presName="childText" presStyleLbl="conFgAcc1" presStyleIdx="1" presStyleCnt="4">
        <dgm:presLayoutVars>
          <dgm:bulletEnabled val="1"/>
        </dgm:presLayoutVars>
      </dgm:prSet>
      <dgm:spPr/>
    </dgm:pt>
    <dgm:pt modelId="{A71FBE1E-E2BA-4464-ABBB-35B98D8AC8E2}" type="pres">
      <dgm:prSet presAssocID="{9BA3FAF5-27F7-4ED8-ACA6-62956C94D284}" presName="spaceBetweenRectangles" presStyleCnt="0"/>
      <dgm:spPr/>
    </dgm:pt>
    <dgm:pt modelId="{3ED61C9B-F493-4C3C-B766-049BC8BFF675}" type="pres">
      <dgm:prSet presAssocID="{353B602E-4915-4454-A097-C219D7468FC8}" presName="parentLin" presStyleCnt="0"/>
      <dgm:spPr/>
    </dgm:pt>
    <dgm:pt modelId="{7F5E5954-C6BC-4DC3-9473-10A663262660}" type="pres">
      <dgm:prSet presAssocID="{353B602E-4915-4454-A097-C219D7468FC8}" presName="parentLeftMargin" presStyleLbl="node1" presStyleIdx="1" presStyleCnt="4"/>
      <dgm:spPr/>
      <dgm:t>
        <a:bodyPr/>
        <a:lstStyle/>
        <a:p>
          <a:endParaRPr lang="en-US"/>
        </a:p>
      </dgm:t>
    </dgm:pt>
    <dgm:pt modelId="{B95F9CA4-3D35-4EC4-A029-22984B89AD51}" type="pres">
      <dgm:prSet presAssocID="{353B602E-4915-4454-A097-C219D7468FC8}" presName="parentText" presStyleLbl="node1" presStyleIdx="2" presStyleCnt="4">
        <dgm:presLayoutVars>
          <dgm:chMax val="0"/>
          <dgm:bulletEnabled val="1"/>
        </dgm:presLayoutVars>
      </dgm:prSet>
      <dgm:spPr/>
      <dgm:t>
        <a:bodyPr/>
        <a:lstStyle/>
        <a:p>
          <a:endParaRPr lang="en-US"/>
        </a:p>
      </dgm:t>
    </dgm:pt>
    <dgm:pt modelId="{B90BA73B-75EC-4846-B643-EBD56AE2094E}" type="pres">
      <dgm:prSet presAssocID="{353B602E-4915-4454-A097-C219D7468FC8}" presName="negativeSpace" presStyleCnt="0"/>
      <dgm:spPr/>
    </dgm:pt>
    <dgm:pt modelId="{C4AD94C1-4080-4193-8529-94A6DA57128C}" type="pres">
      <dgm:prSet presAssocID="{353B602E-4915-4454-A097-C219D7468FC8}" presName="childText" presStyleLbl="conFgAcc1" presStyleIdx="2" presStyleCnt="4">
        <dgm:presLayoutVars>
          <dgm:bulletEnabled val="1"/>
        </dgm:presLayoutVars>
      </dgm:prSet>
      <dgm:spPr/>
    </dgm:pt>
    <dgm:pt modelId="{E5B10FC5-CD03-4BDF-B5E2-34B3C2844F3A}" type="pres">
      <dgm:prSet presAssocID="{43FDD730-9622-4ED4-B063-66EE234E1F36}" presName="spaceBetweenRectangles" presStyleCnt="0"/>
      <dgm:spPr/>
    </dgm:pt>
    <dgm:pt modelId="{632BE3DA-AE80-45CC-A355-DCBE68DF2E3A}" type="pres">
      <dgm:prSet presAssocID="{BC02A404-68C4-44F8-9524-A83D7A19DCB7}" presName="parentLin" presStyleCnt="0"/>
      <dgm:spPr/>
    </dgm:pt>
    <dgm:pt modelId="{C9F7ADB2-1B70-421B-B6A5-C122244E7E76}" type="pres">
      <dgm:prSet presAssocID="{BC02A404-68C4-44F8-9524-A83D7A19DCB7}" presName="parentLeftMargin" presStyleLbl="node1" presStyleIdx="2" presStyleCnt="4"/>
      <dgm:spPr/>
      <dgm:t>
        <a:bodyPr/>
        <a:lstStyle/>
        <a:p>
          <a:endParaRPr lang="en-US"/>
        </a:p>
      </dgm:t>
    </dgm:pt>
    <dgm:pt modelId="{4F545F9B-0A1E-495F-A654-250C4A6DC185}" type="pres">
      <dgm:prSet presAssocID="{BC02A404-68C4-44F8-9524-A83D7A19DCB7}" presName="parentText" presStyleLbl="node1" presStyleIdx="3" presStyleCnt="4">
        <dgm:presLayoutVars>
          <dgm:chMax val="0"/>
          <dgm:bulletEnabled val="1"/>
        </dgm:presLayoutVars>
      </dgm:prSet>
      <dgm:spPr/>
      <dgm:t>
        <a:bodyPr/>
        <a:lstStyle/>
        <a:p>
          <a:endParaRPr lang="en-US"/>
        </a:p>
      </dgm:t>
    </dgm:pt>
    <dgm:pt modelId="{1DE65268-4E6F-4BAE-98A3-7E4A62DA3910}" type="pres">
      <dgm:prSet presAssocID="{BC02A404-68C4-44F8-9524-A83D7A19DCB7}" presName="negativeSpace" presStyleCnt="0"/>
      <dgm:spPr/>
    </dgm:pt>
    <dgm:pt modelId="{1C9A7455-9DFB-4059-A72F-6B7E0CBD8F0B}" type="pres">
      <dgm:prSet presAssocID="{BC02A404-68C4-44F8-9524-A83D7A19DCB7}" presName="childText" presStyleLbl="conFgAcc1" presStyleIdx="3" presStyleCnt="4">
        <dgm:presLayoutVars>
          <dgm:bulletEnabled val="1"/>
        </dgm:presLayoutVars>
      </dgm:prSet>
      <dgm:spPr/>
    </dgm:pt>
  </dgm:ptLst>
  <dgm:cxnLst>
    <dgm:cxn modelId="{75097819-7158-4638-A5B3-C68B95254FBA}" type="presOf" srcId="{BC02A404-68C4-44F8-9524-A83D7A19DCB7}" destId="{4F545F9B-0A1E-495F-A654-250C4A6DC185}" srcOrd="1" destOrd="0" presId="urn:microsoft.com/office/officeart/2005/8/layout/list1"/>
    <dgm:cxn modelId="{F5385089-AD63-4F43-8D07-D71E2035DBD0}" type="presOf" srcId="{353B602E-4915-4454-A097-C219D7468FC8}" destId="{B95F9CA4-3D35-4EC4-A029-22984B89AD51}" srcOrd="1" destOrd="0" presId="urn:microsoft.com/office/officeart/2005/8/layout/list1"/>
    <dgm:cxn modelId="{8734D50F-A487-4E7B-B445-092B5952F854}" srcId="{4AA0739A-587A-4D84-8E03-7E7621951D0E}" destId="{BC02A404-68C4-44F8-9524-A83D7A19DCB7}" srcOrd="3" destOrd="0" parTransId="{896C0479-0B3D-45F7-98E2-2C2993D7497B}" sibTransId="{932F1090-F365-4D6A-8D44-D46DE5812DF0}"/>
    <dgm:cxn modelId="{B4203CC7-4EB9-43DA-97A0-522D18FB4692}" srcId="{4AA0739A-587A-4D84-8E03-7E7621951D0E}" destId="{353B602E-4915-4454-A097-C219D7468FC8}" srcOrd="2" destOrd="0" parTransId="{A14EE51F-B2C4-4945-9A27-CF5BCFF4FE70}" sibTransId="{43FDD730-9622-4ED4-B063-66EE234E1F36}"/>
    <dgm:cxn modelId="{3EC75BF0-C720-4373-9214-64610E534F60}" type="presOf" srcId="{4AA0739A-587A-4D84-8E03-7E7621951D0E}" destId="{E70832CD-99B3-4E9E-A817-2975371420B3}" srcOrd="0" destOrd="0" presId="urn:microsoft.com/office/officeart/2005/8/layout/list1"/>
    <dgm:cxn modelId="{D1101F89-9945-467B-9A39-C894D0B4FCAB}" type="presOf" srcId="{EEAA9131-B833-41A7-8E27-C9F1FC1758CE}" destId="{B324D8FE-770B-4A57-94A2-5D0DC5819F0F}" srcOrd="1" destOrd="0" presId="urn:microsoft.com/office/officeart/2005/8/layout/list1"/>
    <dgm:cxn modelId="{E37021CE-6125-47B4-93DA-0164ECC63BBB}" type="presOf" srcId="{1131A1BE-071A-417F-B1DC-53C3960EB422}" destId="{E62B0A34-446E-4467-BC70-9B261BDE3A7E}" srcOrd="1" destOrd="0" presId="urn:microsoft.com/office/officeart/2005/8/layout/list1"/>
    <dgm:cxn modelId="{0E3AFF72-6AD6-4010-9E0B-536F218E2D9B}" type="presOf" srcId="{353B602E-4915-4454-A097-C219D7468FC8}" destId="{7F5E5954-C6BC-4DC3-9473-10A663262660}" srcOrd="0" destOrd="0" presId="urn:microsoft.com/office/officeart/2005/8/layout/list1"/>
    <dgm:cxn modelId="{03818511-C1E8-469A-8856-06B8BC804C69}" srcId="{4AA0739A-587A-4D84-8E03-7E7621951D0E}" destId="{1131A1BE-071A-417F-B1DC-53C3960EB422}" srcOrd="0" destOrd="0" parTransId="{DA46B30D-F1DE-48CC-97DE-2C9416D4C83B}" sibTransId="{521A231E-425F-4626-AB39-C8CDAD22C23E}"/>
    <dgm:cxn modelId="{2BAA7131-1357-4FAF-85CE-60C148114D24}" type="presOf" srcId="{BC02A404-68C4-44F8-9524-A83D7A19DCB7}" destId="{C9F7ADB2-1B70-421B-B6A5-C122244E7E76}" srcOrd="0" destOrd="0" presId="urn:microsoft.com/office/officeart/2005/8/layout/list1"/>
    <dgm:cxn modelId="{469504DB-4857-4EF1-A740-291AC39D515B}" type="presOf" srcId="{EEAA9131-B833-41A7-8E27-C9F1FC1758CE}" destId="{73C48041-535D-4EE2-AE4E-4832C250F51B}" srcOrd="0" destOrd="0" presId="urn:microsoft.com/office/officeart/2005/8/layout/list1"/>
    <dgm:cxn modelId="{AD580938-732A-4A9D-BF95-B9BD83D11EBF}" srcId="{4AA0739A-587A-4D84-8E03-7E7621951D0E}" destId="{EEAA9131-B833-41A7-8E27-C9F1FC1758CE}" srcOrd="1" destOrd="0" parTransId="{04BCA9F9-9CEB-4171-8B0F-D6D1A1719DC6}" sibTransId="{9BA3FAF5-27F7-4ED8-ACA6-62956C94D284}"/>
    <dgm:cxn modelId="{AAEA7389-9530-44F5-A232-D55700459CD9}" type="presOf" srcId="{1131A1BE-071A-417F-B1DC-53C3960EB422}" destId="{2E13CB24-53C2-4984-B69B-A508BA7E897C}" srcOrd="0" destOrd="0" presId="urn:microsoft.com/office/officeart/2005/8/layout/list1"/>
    <dgm:cxn modelId="{0AED9F27-5837-4E18-9618-CEF1F4514DFF}" type="presParOf" srcId="{E70832CD-99B3-4E9E-A817-2975371420B3}" destId="{807C21D7-D216-4EB9-9AF8-0FC4F7B4DE79}" srcOrd="0" destOrd="0" presId="urn:microsoft.com/office/officeart/2005/8/layout/list1"/>
    <dgm:cxn modelId="{B23094CB-4A31-49E8-B27A-3BC0F8E3AD70}" type="presParOf" srcId="{807C21D7-D216-4EB9-9AF8-0FC4F7B4DE79}" destId="{2E13CB24-53C2-4984-B69B-A508BA7E897C}" srcOrd="0" destOrd="0" presId="urn:microsoft.com/office/officeart/2005/8/layout/list1"/>
    <dgm:cxn modelId="{06870ACB-2745-4FEC-BE77-65EB78976493}" type="presParOf" srcId="{807C21D7-D216-4EB9-9AF8-0FC4F7B4DE79}" destId="{E62B0A34-446E-4467-BC70-9B261BDE3A7E}" srcOrd="1" destOrd="0" presId="urn:microsoft.com/office/officeart/2005/8/layout/list1"/>
    <dgm:cxn modelId="{35C0D0C7-EC6B-47AC-B5C8-36C296A93CEF}" type="presParOf" srcId="{E70832CD-99B3-4E9E-A817-2975371420B3}" destId="{6EF87369-D6D7-4B74-AA2E-B5FD814D6C85}" srcOrd="1" destOrd="0" presId="urn:microsoft.com/office/officeart/2005/8/layout/list1"/>
    <dgm:cxn modelId="{8D85D452-5970-4A5B-86BD-DBC918ECED7F}" type="presParOf" srcId="{E70832CD-99B3-4E9E-A817-2975371420B3}" destId="{AF6531DC-75F8-48F7-A42B-8A0BBBA8F7AF}" srcOrd="2" destOrd="0" presId="urn:microsoft.com/office/officeart/2005/8/layout/list1"/>
    <dgm:cxn modelId="{2C5C11EE-CF2D-4E54-9E76-378AEDE14B11}" type="presParOf" srcId="{E70832CD-99B3-4E9E-A817-2975371420B3}" destId="{96AFA027-01EA-4C14-9357-2F3EE4EA59BC}" srcOrd="3" destOrd="0" presId="urn:microsoft.com/office/officeart/2005/8/layout/list1"/>
    <dgm:cxn modelId="{640B6138-A8A7-40C7-B2FD-5AFFDCB988E1}" type="presParOf" srcId="{E70832CD-99B3-4E9E-A817-2975371420B3}" destId="{A55D5EF2-E1FA-4FB8-A4EB-38877A9C9579}" srcOrd="4" destOrd="0" presId="urn:microsoft.com/office/officeart/2005/8/layout/list1"/>
    <dgm:cxn modelId="{B3DECC24-1E11-4E5D-BB7A-ABEFA8105C7D}" type="presParOf" srcId="{A55D5EF2-E1FA-4FB8-A4EB-38877A9C9579}" destId="{73C48041-535D-4EE2-AE4E-4832C250F51B}" srcOrd="0" destOrd="0" presId="urn:microsoft.com/office/officeart/2005/8/layout/list1"/>
    <dgm:cxn modelId="{C980F9E9-DCD0-4755-BCC0-1CFB22D3D7E2}" type="presParOf" srcId="{A55D5EF2-E1FA-4FB8-A4EB-38877A9C9579}" destId="{B324D8FE-770B-4A57-94A2-5D0DC5819F0F}" srcOrd="1" destOrd="0" presId="urn:microsoft.com/office/officeart/2005/8/layout/list1"/>
    <dgm:cxn modelId="{D774F591-0A39-4648-BC5E-2CAE4CE872C2}" type="presParOf" srcId="{E70832CD-99B3-4E9E-A817-2975371420B3}" destId="{41028B80-7F0D-40AF-8844-EEE75110E688}" srcOrd="5" destOrd="0" presId="urn:microsoft.com/office/officeart/2005/8/layout/list1"/>
    <dgm:cxn modelId="{2CC9FD7C-8E3D-468D-8EE8-1C83A7BEBF69}" type="presParOf" srcId="{E70832CD-99B3-4E9E-A817-2975371420B3}" destId="{FC230ABA-2785-464D-B14E-A1B758A3569D}" srcOrd="6" destOrd="0" presId="urn:microsoft.com/office/officeart/2005/8/layout/list1"/>
    <dgm:cxn modelId="{DE2A346D-9CB0-4783-B1B9-8DC710592FB9}" type="presParOf" srcId="{E70832CD-99B3-4E9E-A817-2975371420B3}" destId="{A71FBE1E-E2BA-4464-ABBB-35B98D8AC8E2}" srcOrd="7" destOrd="0" presId="urn:microsoft.com/office/officeart/2005/8/layout/list1"/>
    <dgm:cxn modelId="{38814231-379C-490B-A1A8-9CC46DA49760}" type="presParOf" srcId="{E70832CD-99B3-4E9E-A817-2975371420B3}" destId="{3ED61C9B-F493-4C3C-B766-049BC8BFF675}" srcOrd="8" destOrd="0" presId="urn:microsoft.com/office/officeart/2005/8/layout/list1"/>
    <dgm:cxn modelId="{C857D5A9-AB07-4BB7-A9B8-15511959B885}" type="presParOf" srcId="{3ED61C9B-F493-4C3C-B766-049BC8BFF675}" destId="{7F5E5954-C6BC-4DC3-9473-10A663262660}" srcOrd="0" destOrd="0" presId="urn:microsoft.com/office/officeart/2005/8/layout/list1"/>
    <dgm:cxn modelId="{C51D712D-B37C-49BE-8DF3-9B69D1ACD6C1}" type="presParOf" srcId="{3ED61C9B-F493-4C3C-B766-049BC8BFF675}" destId="{B95F9CA4-3D35-4EC4-A029-22984B89AD51}" srcOrd="1" destOrd="0" presId="urn:microsoft.com/office/officeart/2005/8/layout/list1"/>
    <dgm:cxn modelId="{4D8EC090-CB46-49A3-ADA3-8BE3873F0C7F}" type="presParOf" srcId="{E70832CD-99B3-4E9E-A817-2975371420B3}" destId="{B90BA73B-75EC-4846-B643-EBD56AE2094E}" srcOrd="9" destOrd="0" presId="urn:microsoft.com/office/officeart/2005/8/layout/list1"/>
    <dgm:cxn modelId="{8B665A8C-3EAD-41B6-AD24-4EB69B02385B}" type="presParOf" srcId="{E70832CD-99B3-4E9E-A817-2975371420B3}" destId="{C4AD94C1-4080-4193-8529-94A6DA57128C}" srcOrd="10" destOrd="0" presId="urn:microsoft.com/office/officeart/2005/8/layout/list1"/>
    <dgm:cxn modelId="{78F6F6A5-08C9-4C42-9970-F8814CF73E31}" type="presParOf" srcId="{E70832CD-99B3-4E9E-A817-2975371420B3}" destId="{E5B10FC5-CD03-4BDF-B5E2-34B3C2844F3A}" srcOrd="11" destOrd="0" presId="urn:microsoft.com/office/officeart/2005/8/layout/list1"/>
    <dgm:cxn modelId="{03D12D6C-601C-4D5C-A67A-282345A4A603}" type="presParOf" srcId="{E70832CD-99B3-4E9E-A817-2975371420B3}" destId="{632BE3DA-AE80-45CC-A355-DCBE68DF2E3A}" srcOrd="12" destOrd="0" presId="urn:microsoft.com/office/officeart/2005/8/layout/list1"/>
    <dgm:cxn modelId="{9D4D1AC3-73C2-4E98-9CF9-F0C5DCFA3438}" type="presParOf" srcId="{632BE3DA-AE80-45CC-A355-DCBE68DF2E3A}" destId="{C9F7ADB2-1B70-421B-B6A5-C122244E7E76}" srcOrd="0" destOrd="0" presId="urn:microsoft.com/office/officeart/2005/8/layout/list1"/>
    <dgm:cxn modelId="{E7E7F23D-7CFD-49ED-ADD4-7F2B9C09D35F}" type="presParOf" srcId="{632BE3DA-AE80-45CC-A355-DCBE68DF2E3A}" destId="{4F545F9B-0A1E-495F-A654-250C4A6DC185}" srcOrd="1" destOrd="0" presId="urn:microsoft.com/office/officeart/2005/8/layout/list1"/>
    <dgm:cxn modelId="{5951995D-9FB1-4B8E-9555-5BCB14C4C786}" type="presParOf" srcId="{E70832CD-99B3-4E9E-A817-2975371420B3}" destId="{1DE65268-4E6F-4BAE-98A3-7E4A62DA3910}" srcOrd="13" destOrd="0" presId="urn:microsoft.com/office/officeart/2005/8/layout/list1"/>
    <dgm:cxn modelId="{64F8CF06-CBF2-48A5-B021-2B8345AED0E9}" type="presParOf" srcId="{E70832CD-99B3-4E9E-A817-2975371420B3}" destId="{1C9A7455-9DFB-4059-A72F-6B7E0CBD8F0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4C792-36C2-4EEB-9EF7-7523BAE8A57E}" type="datetimeFigureOut">
              <a:rPr lang="en-US" smtClean="0"/>
              <a:t>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B43FE3-CDCD-42D9-98BC-E78FBFAEA9B3}" type="slidenum">
              <a:rPr lang="en-US" smtClean="0"/>
              <a:t>‹#›</a:t>
            </a:fld>
            <a:endParaRPr lang="en-US"/>
          </a:p>
        </p:txBody>
      </p:sp>
    </p:spTree>
    <p:extLst>
      <p:ext uri="{BB962C8B-B14F-4D97-AF65-F5344CB8AC3E}">
        <p14:creationId xmlns:p14="http://schemas.microsoft.com/office/powerpoint/2010/main" val="3565359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me fit” is the product launched by Smart Wears and it is designed and positioned with some great features like attractive design, extended battery life and competitive prices.</a:t>
            </a:r>
          </a:p>
        </p:txBody>
      </p:sp>
      <p:sp>
        <p:nvSpPr>
          <p:cNvPr id="4" name="Slide Number Placeholder 3"/>
          <p:cNvSpPr>
            <a:spLocks noGrp="1"/>
          </p:cNvSpPr>
          <p:nvPr>
            <p:ph type="sldNum" sz="quarter" idx="10"/>
          </p:nvPr>
        </p:nvSpPr>
        <p:spPr/>
        <p:txBody>
          <a:bodyPr/>
          <a:lstStyle/>
          <a:p>
            <a:fld id="{8BB43FE3-CDCD-42D9-98BC-E78FBFAEA9B3}" type="slidenum">
              <a:rPr lang="en-US" smtClean="0"/>
              <a:t>3</a:t>
            </a:fld>
            <a:endParaRPr lang="en-US"/>
          </a:p>
        </p:txBody>
      </p:sp>
    </p:spTree>
    <p:extLst>
      <p:ext uri="{BB962C8B-B14F-4D97-AF65-F5344CB8AC3E}">
        <p14:creationId xmlns:p14="http://schemas.microsoft.com/office/powerpoint/2010/main" val="181120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 wears want to deliver the products which look trendy and serve the purpose of value for money. The product is launched in the market with leading market brands like apple and Samsung and we believe that the features provided with our product would definitely help gain an advantage in market.</a:t>
            </a:r>
          </a:p>
        </p:txBody>
      </p:sp>
      <p:sp>
        <p:nvSpPr>
          <p:cNvPr id="4" name="Slide Number Placeholder 3"/>
          <p:cNvSpPr>
            <a:spLocks noGrp="1"/>
          </p:cNvSpPr>
          <p:nvPr>
            <p:ph type="sldNum" sz="quarter" idx="10"/>
          </p:nvPr>
        </p:nvSpPr>
        <p:spPr/>
        <p:txBody>
          <a:bodyPr/>
          <a:lstStyle/>
          <a:p>
            <a:fld id="{8BB43FE3-CDCD-42D9-98BC-E78FBFAEA9B3}" type="slidenum">
              <a:rPr lang="en-US" smtClean="0"/>
              <a:t>4</a:t>
            </a:fld>
            <a:endParaRPr lang="en-US"/>
          </a:p>
        </p:txBody>
      </p:sp>
    </p:spTree>
    <p:extLst>
      <p:ext uri="{BB962C8B-B14F-4D97-AF65-F5344CB8AC3E}">
        <p14:creationId xmlns:p14="http://schemas.microsoft.com/office/powerpoint/2010/main" val="4194899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product would be available to the people through shopping websites, official stores, market dealers and official website of the company. We assure a trendy look with the range of products’ featured.</a:t>
            </a:r>
          </a:p>
        </p:txBody>
      </p:sp>
      <p:sp>
        <p:nvSpPr>
          <p:cNvPr id="4" name="Slide Number Placeholder 3"/>
          <p:cNvSpPr>
            <a:spLocks noGrp="1"/>
          </p:cNvSpPr>
          <p:nvPr>
            <p:ph type="sldNum" sz="quarter" idx="10"/>
          </p:nvPr>
        </p:nvSpPr>
        <p:spPr/>
        <p:txBody>
          <a:bodyPr/>
          <a:lstStyle/>
          <a:p>
            <a:fld id="{8BB43FE3-CDCD-42D9-98BC-E78FBFAEA9B3}" type="slidenum">
              <a:rPr lang="en-US" smtClean="0"/>
              <a:t>5</a:t>
            </a:fld>
            <a:endParaRPr lang="en-US"/>
          </a:p>
        </p:txBody>
      </p:sp>
    </p:spTree>
    <p:extLst>
      <p:ext uri="{BB962C8B-B14F-4D97-AF65-F5344CB8AC3E}">
        <p14:creationId xmlns:p14="http://schemas.microsoft.com/office/powerpoint/2010/main" val="395435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promotion plan would run from the social media to the newspapers. The promotion strategies include publishing advertisements over TV, Facebook and other social media options. We are also offering some discounts over the contests organized on Facebook page.</a:t>
            </a:r>
          </a:p>
        </p:txBody>
      </p:sp>
      <p:sp>
        <p:nvSpPr>
          <p:cNvPr id="4" name="Slide Number Placeholder 3"/>
          <p:cNvSpPr>
            <a:spLocks noGrp="1"/>
          </p:cNvSpPr>
          <p:nvPr>
            <p:ph type="sldNum" sz="quarter" idx="10"/>
          </p:nvPr>
        </p:nvSpPr>
        <p:spPr/>
        <p:txBody>
          <a:bodyPr/>
          <a:lstStyle/>
          <a:p>
            <a:fld id="{8BB43FE3-CDCD-42D9-98BC-E78FBFAEA9B3}" type="slidenum">
              <a:rPr lang="en-US" smtClean="0"/>
              <a:t>6</a:t>
            </a:fld>
            <a:endParaRPr lang="en-US"/>
          </a:p>
        </p:txBody>
      </p:sp>
    </p:spTree>
    <p:extLst>
      <p:ext uri="{BB962C8B-B14F-4D97-AF65-F5344CB8AC3E}">
        <p14:creationId xmlns:p14="http://schemas.microsoft.com/office/powerpoint/2010/main" val="4155755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timeline of activities run as product development, competitive analysis, cost preparation and development of marketing plan.</a:t>
            </a:r>
          </a:p>
        </p:txBody>
      </p:sp>
      <p:sp>
        <p:nvSpPr>
          <p:cNvPr id="4" name="Slide Number Placeholder 3"/>
          <p:cNvSpPr>
            <a:spLocks noGrp="1"/>
          </p:cNvSpPr>
          <p:nvPr>
            <p:ph type="sldNum" sz="quarter" idx="10"/>
          </p:nvPr>
        </p:nvSpPr>
        <p:spPr/>
        <p:txBody>
          <a:bodyPr/>
          <a:lstStyle/>
          <a:p>
            <a:fld id="{8BB43FE3-CDCD-42D9-98BC-E78FBFAEA9B3}" type="slidenum">
              <a:rPr lang="en-US" smtClean="0"/>
              <a:t>7</a:t>
            </a:fld>
            <a:endParaRPr lang="en-US"/>
          </a:p>
        </p:txBody>
      </p:sp>
    </p:spTree>
    <p:extLst>
      <p:ext uri="{BB962C8B-B14F-4D97-AF65-F5344CB8AC3E}">
        <p14:creationId xmlns:p14="http://schemas.microsoft.com/office/powerpoint/2010/main" val="2491437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breakdown structure shows the various activities which were done for the development of project and the marketing such as analysis of competition and developing prices for the product after careful analysis of similar products. The development of marketing plan also includes promotions and customer location.</a:t>
            </a:r>
          </a:p>
        </p:txBody>
      </p:sp>
      <p:sp>
        <p:nvSpPr>
          <p:cNvPr id="4" name="Slide Number Placeholder 3"/>
          <p:cNvSpPr>
            <a:spLocks noGrp="1"/>
          </p:cNvSpPr>
          <p:nvPr>
            <p:ph type="sldNum" sz="quarter" idx="10"/>
          </p:nvPr>
        </p:nvSpPr>
        <p:spPr/>
        <p:txBody>
          <a:bodyPr/>
          <a:lstStyle/>
          <a:p>
            <a:fld id="{8BB43FE3-CDCD-42D9-98BC-E78FBFAEA9B3}" type="slidenum">
              <a:rPr lang="en-US" smtClean="0"/>
              <a:t>8</a:t>
            </a:fld>
            <a:endParaRPr lang="en-US"/>
          </a:p>
        </p:txBody>
      </p:sp>
    </p:spTree>
    <p:extLst>
      <p:ext uri="{BB962C8B-B14F-4D97-AF65-F5344CB8AC3E}">
        <p14:creationId xmlns:p14="http://schemas.microsoft.com/office/powerpoint/2010/main" val="448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timeline for all the activities over which the WBS structure stands. </a:t>
            </a:r>
            <a:r>
              <a:rPr lang="en-US" dirty="0" smtClean="0"/>
              <a:t>The </a:t>
            </a:r>
            <a:r>
              <a:rPr lang="en-US" dirty="0"/>
              <a:t>initialization and finish date of activities can be clearly identified from this diagram. </a:t>
            </a:r>
          </a:p>
        </p:txBody>
      </p:sp>
      <p:sp>
        <p:nvSpPr>
          <p:cNvPr id="4" name="Slide Number Placeholder 3"/>
          <p:cNvSpPr>
            <a:spLocks noGrp="1"/>
          </p:cNvSpPr>
          <p:nvPr>
            <p:ph type="sldNum" sz="quarter" idx="10"/>
          </p:nvPr>
        </p:nvSpPr>
        <p:spPr/>
        <p:txBody>
          <a:bodyPr/>
          <a:lstStyle/>
          <a:p>
            <a:fld id="{8BB43FE3-CDCD-42D9-98BC-E78FBFAEA9B3}" type="slidenum">
              <a:rPr lang="en-US" smtClean="0"/>
              <a:t>9</a:t>
            </a:fld>
            <a:endParaRPr lang="en-US"/>
          </a:p>
        </p:txBody>
      </p:sp>
    </p:spTree>
    <p:extLst>
      <p:ext uri="{BB962C8B-B14F-4D97-AF65-F5344CB8AC3E}">
        <p14:creationId xmlns:p14="http://schemas.microsoft.com/office/powerpoint/2010/main" val="2196030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references which provided assistance and resources for completion of project. </a:t>
            </a:r>
          </a:p>
        </p:txBody>
      </p:sp>
      <p:sp>
        <p:nvSpPr>
          <p:cNvPr id="4" name="Slide Number Placeholder 3"/>
          <p:cNvSpPr>
            <a:spLocks noGrp="1"/>
          </p:cNvSpPr>
          <p:nvPr>
            <p:ph type="sldNum" sz="quarter" idx="10"/>
          </p:nvPr>
        </p:nvSpPr>
        <p:spPr/>
        <p:txBody>
          <a:bodyPr/>
          <a:lstStyle/>
          <a:p>
            <a:fld id="{8BB43FE3-CDCD-42D9-98BC-E78FBFAEA9B3}" type="slidenum">
              <a:rPr lang="en-US" smtClean="0"/>
              <a:t>10</a:t>
            </a:fld>
            <a:endParaRPr lang="en-US"/>
          </a:p>
        </p:txBody>
      </p:sp>
    </p:spTree>
    <p:extLst>
      <p:ext uri="{BB962C8B-B14F-4D97-AF65-F5344CB8AC3E}">
        <p14:creationId xmlns:p14="http://schemas.microsoft.com/office/powerpoint/2010/main" val="1917066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t>
            </a:r>
          </a:p>
        </p:txBody>
      </p:sp>
      <p:sp>
        <p:nvSpPr>
          <p:cNvPr id="4" name="Slide Number Placeholder 3"/>
          <p:cNvSpPr>
            <a:spLocks noGrp="1"/>
          </p:cNvSpPr>
          <p:nvPr>
            <p:ph type="sldNum" sz="quarter" idx="10"/>
          </p:nvPr>
        </p:nvSpPr>
        <p:spPr/>
        <p:txBody>
          <a:bodyPr/>
          <a:lstStyle/>
          <a:p>
            <a:fld id="{8BB43FE3-CDCD-42D9-98BC-E78FBFAEA9B3}" type="slidenum">
              <a:rPr lang="en-US" smtClean="0"/>
              <a:t>11</a:t>
            </a:fld>
            <a:endParaRPr lang="en-US"/>
          </a:p>
        </p:txBody>
      </p:sp>
    </p:spTree>
    <p:extLst>
      <p:ext uri="{BB962C8B-B14F-4D97-AF65-F5344CB8AC3E}">
        <p14:creationId xmlns:p14="http://schemas.microsoft.com/office/powerpoint/2010/main" val="2277883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rketingdonut.co.uk/marketing-strategy/your-target-market/six-steps-to-defining-your-target-market" TargetMode="External"/><Relationship Id="rId7" Type="http://schemas.openxmlformats.org/officeDocument/2006/relationships/hyperlink" Target="https://rulings.cbp.gov/hq/2015/h257947.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businessinsider.com/smartwatch-and-wearables-research-forecasts-trends-market-use-cases-2016-9?IR=T" TargetMode="External"/><Relationship Id="rId5" Type="http://schemas.openxmlformats.org/officeDocument/2006/relationships/hyperlink" Target="https://studiousguy.com/marketing-environment/" TargetMode="External"/><Relationship Id="rId4" Type="http://schemas.openxmlformats.org/officeDocument/2006/relationships/hyperlink" Target="https://www.transparencymarketresearch.com/smart-watch-market.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1D8BAA-51E9-4A5D-8BE0-70FC691DAA18}"/>
              </a:ext>
            </a:extLst>
          </p:cNvPr>
          <p:cNvSpPr>
            <a:spLocks noGrp="1"/>
          </p:cNvSpPr>
          <p:nvPr>
            <p:ph type="ctrTitle"/>
          </p:nvPr>
        </p:nvSpPr>
        <p:spPr>
          <a:xfrm>
            <a:off x="1636713" y="2027759"/>
            <a:ext cx="8915399" cy="2262781"/>
          </a:xfrm>
        </p:spPr>
        <p:txBody>
          <a:bodyPr/>
          <a:lstStyle/>
          <a:p>
            <a:pPr algn="ctr"/>
            <a:r>
              <a:rPr lang="en-US" b="1" dirty="0">
                <a:latin typeface="Times New Roman" panose="02020603050405020304" pitchFamily="18" charset="0"/>
                <a:cs typeface="Times New Roman" panose="02020603050405020304" pitchFamily="18" charset="0"/>
              </a:rPr>
              <a:t>“Make Me Fit”</a:t>
            </a:r>
            <a:r>
              <a:rPr lang="en-US" dirty="0"/>
              <a:t/>
            </a:r>
            <a:br>
              <a:rPr lang="en-US" dirty="0"/>
            </a:br>
            <a:endParaRPr lang="en-US" dirty="0"/>
          </a:p>
        </p:txBody>
      </p:sp>
      <p:sp>
        <p:nvSpPr>
          <p:cNvPr id="3" name="Subtitle 2">
            <a:extLst>
              <a:ext uri="{FF2B5EF4-FFF2-40B4-BE49-F238E27FC236}">
                <a16:creationId xmlns:a16="http://schemas.microsoft.com/office/drawing/2014/main" xmlns="" id="{46F57ADB-0F6B-4366-B4F2-EC34D4FA4B35}"/>
              </a:ext>
            </a:extLst>
          </p:cNvPr>
          <p:cNvSpPr>
            <a:spLocks noGrp="1"/>
          </p:cNvSpPr>
          <p:nvPr>
            <p:ph type="subTitle" idx="1"/>
          </p:nvPr>
        </p:nvSpPr>
        <p:spPr>
          <a:xfrm>
            <a:off x="1636714" y="3994201"/>
            <a:ext cx="8915399" cy="1126283"/>
          </a:xfrm>
        </p:spPr>
        <p:txBody>
          <a:bodyPr>
            <a:noAutofit/>
          </a:bodyPr>
          <a:lstStyle/>
          <a:p>
            <a:pPr algn="ctr"/>
            <a:r>
              <a:rPr lang="en-US" sz="1600" dirty="0"/>
              <a:t>Week </a:t>
            </a:r>
            <a:r>
              <a:rPr lang="en-US" sz="1600" dirty="0" smtClean="0"/>
              <a:t>Eight: Final</a:t>
            </a:r>
            <a:endParaRPr lang="en-US" sz="1600" dirty="0"/>
          </a:p>
          <a:p>
            <a:pPr algn="ctr"/>
            <a:r>
              <a:rPr lang="en-US" sz="1600" dirty="0" err="1" smtClean="0"/>
              <a:t>Sudent</a:t>
            </a:r>
            <a:r>
              <a:rPr lang="en-US" sz="1600" smtClean="0"/>
              <a:t> Name</a:t>
            </a:r>
            <a:endParaRPr lang="en-US" sz="1600" dirty="0" smtClean="0"/>
          </a:p>
          <a:p>
            <a:pPr algn="ctr"/>
            <a:r>
              <a:rPr lang="en-US" sz="1600" dirty="0" err="1" smtClean="0"/>
              <a:t>MRKTc</a:t>
            </a:r>
            <a:r>
              <a:rPr lang="en-US" sz="1600" dirty="0" smtClean="0"/>
              <a:t> 319 – Professor Hancock</a:t>
            </a:r>
            <a:endParaRPr lang="en-US" sz="1600" dirty="0"/>
          </a:p>
          <a:p>
            <a:pPr algn="ctr"/>
            <a:r>
              <a:rPr lang="en-US" sz="1600" dirty="0"/>
              <a:t>University of the Potomac</a:t>
            </a:r>
          </a:p>
          <a:p>
            <a:pPr algn="ctr"/>
            <a:r>
              <a:rPr lang="en-US" sz="1600" dirty="0" smtClean="0"/>
              <a:t>11/08</a:t>
            </a:r>
            <a:r>
              <a:rPr lang="en-US" sz="1600" dirty="0"/>
              <a:t>/2017 </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7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704EB3-2299-4C9F-8CAC-796F8D638BB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References </a:t>
            </a:r>
          </a:p>
        </p:txBody>
      </p:sp>
      <p:sp>
        <p:nvSpPr>
          <p:cNvPr id="3" name="Content Placeholder 2">
            <a:extLst>
              <a:ext uri="{FF2B5EF4-FFF2-40B4-BE49-F238E27FC236}">
                <a16:creationId xmlns:a16="http://schemas.microsoft.com/office/drawing/2014/main" xmlns="" id="{4C48E3C8-ACD4-4B26-B8D9-F3926702F5DF}"/>
              </a:ext>
            </a:extLst>
          </p:cNvPr>
          <p:cNvSpPr>
            <a:spLocks noGrp="1"/>
          </p:cNvSpPr>
          <p:nvPr>
            <p:ph idx="1"/>
          </p:nvPr>
        </p:nvSpPr>
        <p:spPr/>
        <p:txBody>
          <a:bodyPr>
            <a:normAutofit fontScale="92500" lnSpcReduction="20000"/>
          </a:bodyPr>
          <a:lstStyle/>
          <a:p>
            <a:r>
              <a:rPr lang="en-US" dirty="0" err="1"/>
              <a:t>Leboff</a:t>
            </a:r>
            <a:r>
              <a:rPr lang="en-US" dirty="0"/>
              <a:t>, G</a:t>
            </a:r>
            <a:r>
              <a:rPr lang="x-none" dirty="0"/>
              <a:t>. (</a:t>
            </a:r>
            <a:r>
              <a:rPr lang="en-US" dirty="0"/>
              <a:t>2017</a:t>
            </a:r>
            <a:r>
              <a:rPr lang="x-none" dirty="0"/>
              <a:t>). </a:t>
            </a:r>
            <a:r>
              <a:rPr lang="en-US" dirty="0"/>
              <a:t>Six steps to defining your target market | Marketing Donut</a:t>
            </a:r>
            <a:r>
              <a:rPr lang="x-none" dirty="0"/>
              <a:t>. </a:t>
            </a:r>
            <a:r>
              <a:rPr lang="en-US" dirty="0"/>
              <a:t>Retrieved from </a:t>
            </a:r>
            <a:r>
              <a:rPr lang="en-US" u="sng" dirty="0">
                <a:hlinkClick r:id="rId3"/>
              </a:rPr>
              <a:t>http</a:t>
            </a:r>
            <a:r>
              <a:rPr lang="x-none" u="sng" dirty="0">
                <a:hlinkClick r:id="rId3"/>
              </a:rPr>
              <a:t>://</a:t>
            </a:r>
            <a:r>
              <a:rPr lang="en-US" u="sng" dirty="0">
                <a:hlinkClick r:id="rId3"/>
              </a:rPr>
              <a:t>www</a:t>
            </a:r>
            <a:r>
              <a:rPr lang="x-none" u="sng" dirty="0">
                <a:hlinkClick r:id="rId3"/>
              </a:rPr>
              <a:t>.</a:t>
            </a:r>
            <a:r>
              <a:rPr lang="en-US" u="sng" dirty="0" err="1">
                <a:hlinkClick r:id="rId3"/>
              </a:rPr>
              <a:t>marketingdonut</a:t>
            </a:r>
            <a:r>
              <a:rPr lang="x-none" u="sng" dirty="0">
                <a:hlinkClick r:id="rId3"/>
              </a:rPr>
              <a:t>.</a:t>
            </a:r>
            <a:r>
              <a:rPr lang="en-US" u="sng" dirty="0">
                <a:hlinkClick r:id="rId3"/>
              </a:rPr>
              <a:t>co</a:t>
            </a:r>
            <a:r>
              <a:rPr lang="x-none" u="sng" dirty="0">
                <a:hlinkClick r:id="rId3"/>
              </a:rPr>
              <a:t>.</a:t>
            </a:r>
            <a:r>
              <a:rPr lang="en-US" u="sng" dirty="0" err="1">
                <a:hlinkClick r:id="rId3"/>
              </a:rPr>
              <a:t>uk</a:t>
            </a:r>
            <a:r>
              <a:rPr lang="x-none" u="sng" dirty="0">
                <a:hlinkClick r:id="rId3"/>
              </a:rPr>
              <a:t>/</a:t>
            </a:r>
            <a:r>
              <a:rPr lang="en-US" u="sng" dirty="0">
                <a:hlinkClick r:id="rId3"/>
              </a:rPr>
              <a:t>marketing</a:t>
            </a:r>
            <a:r>
              <a:rPr lang="x-none" u="sng" dirty="0">
                <a:hlinkClick r:id="rId3"/>
              </a:rPr>
              <a:t>-</a:t>
            </a:r>
            <a:r>
              <a:rPr lang="en-US" u="sng" dirty="0">
                <a:hlinkClick r:id="rId3"/>
              </a:rPr>
              <a:t>strategy</a:t>
            </a:r>
            <a:r>
              <a:rPr lang="x-none" u="sng" dirty="0">
                <a:hlinkClick r:id="rId3"/>
              </a:rPr>
              <a:t>/</a:t>
            </a:r>
            <a:r>
              <a:rPr lang="en-US" u="sng" dirty="0">
                <a:hlinkClick r:id="rId3"/>
              </a:rPr>
              <a:t>your</a:t>
            </a:r>
            <a:r>
              <a:rPr lang="x-none" u="sng" dirty="0">
                <a:hlinkClick r:id="rId3"/>
              </a:rPr>
              <a:t>-</a:t>
            </a:r>
            <a:r>
              <a:rPr lang="en-US" u="sng" dirty="0">
                <a:hlinkClick r:id="rId3"/>
              </a:rPr>
              <a:t>target</a:t>
            </a:r>
            <a:r>
              <a:rPr lang="x-none" u="sng" dirty="0">
                <a:hlinkClick r:id="rId3"/>
              </a:rPr>
              <a:t>-</a:t>
            </a:r>
            <a:r>
              <a:rPr lang="en-US" u="sng" dirty="0">
                <a:hlinkClick r:id="rId3"/>
              </a:rPr>
              <a:t>market</a:t>
            </a:r>
            <a:r>
              <a:rPr lang="x-none" u="sng" dirty="0">
                <a:hlinkClick r:id="rId3"/>
              </a:rPr>
              <a:t>/</a:t>
            </a:r>
            <a:r>
              <a:rPr lang="en-US" u="sng" dirty="0">
                <a:hlinkClick r:id="rId3"/>
              </a:rPr>
              <a:t>six</a:t>
            </a:r>
            <a:r>
              <a:rPr lang="x-none" u="sng" dirty="0">
                <a:hlinkClick r:id="rId3"/>
              </a:rPr>
              <a:t>-</a:t>
            </a:r>
            <a:r>
              <a:rPr lang="en-US" u="sng" dirty="0">
                <a:hlinkClick r:id="rId3"/>
              </a:rPr>
              <a:t>steps</a:t>
            </a:r>
            <a:r>
              <a:rPr lang="x-none" u="sng" dirty="0">
                <a:hlinkClick r:id="rId3"/>
              </a:rPr>
              <a:t>-</a:t>
            </a:r>
            <a:r>
              <a:rPr lang="en-US" u="sng" dirty="0">
                <a:hlinkClick r:id="rId3"/>
              </a:rPr>
              <a:t>to</a:t>
            </a:r>
            <a:r>
              <a:rPr lang="x-none" u="sng" dirty="0">
                <a:hlinkClick r:id="rId3"/>
              </a:rPr>
              <a:t>-</a:t>
            </a:r>
            <a:r>
              <a:rPr lang="en-US" u="sng" dirty="0">
                <a:hlinkClick r:id="rId3"/>
              </a:rPr>
              <a:t>defining</a:t>
            </a:r>
            <a:r>
              <a:rPr lang="x-none" u="sng" dirty="0">
                <a:hlinkClick r:id="rId3"/>
              </a:rPr>
              <a:t>-</a:t>
            </a:r>
            <a:r>
              <a:rPr lang="en-US" u="sng" dirty="0">
                <a:hlinkClick r:id="rId3"/>
              </a:rPr>
              <a:t>your</a:t>
            </a:r>
            <a:r>
              <a:rPr lang="x-none" u="sng" dirty="0">
                <a:hlinkClick r:id="rId3"/>
              </a:rPr>
              <a:t>-</a:t>
            </a:r>
            <a:r>
              <a:rPr lang="en-US" u="sng" dirty="0">
                <a:hlinkClick r:id="rId3"/>
              </a:rPr>
              <a:t>target</a:t>
            </a:r>
            <a:r>
              <a:rPr lang="x-none" u="sng" dirty="0">
                <a:hlinkClick r:id="rId3"/>
              </a:rPr>
              <a:t>-</a:t>
            </a:r>
            <a:r>
              <a:rPr lang="en-US" u="sng" dirty="0">
                <a:hlinkClick r:id="rId3"/>
              </a:rPr>
              <a:t>market</a:t>
            </a:r>
            <a:endParaRPr lang="en-US" dirty="0"/>
          </a:p>
          <a:p>
            <a:r>
              <a:rPr lang="en-US" dirty="0"/>
              <a:t>Transparency Market Research</a:t>
            </a:r>
            <a:r>
              <a:rPr lang="x-none" dirty="0"/>
              <a:t>. (</a:t>
            </a:r>
            <a:r>
              <a:rPr lang="en-US" dirty="0"/>
              <a:t>2015, February 27</a:t>
            </a:r>
            <a:r>
              <a:rPr lang="x-none" dirty="0"/>
              <a:t>). </a:t>
            </a:r>
            <a:r>
              <a:rPr lang="en-US" dirty="0"/>
              <a:t>Global Smartwatches Market</a:t>
            </a:r>
            <a:r>
              <a:rPr lang="x-none" dirty="0"/>
              <a:t>- </a:t>
            </a:r>
            <a:r>
              <a:rPr lang="en-US" dirty="0"/>
              <a:t>Industry Analysis, Size, Share, Trends &amp; Forecast 2014</a:t>
            </a:r>
            <a:r>
              <a:rPr lang="x-none" dirty="0"/>
              <a:t>-</a:t>
            </a:r>
            <a:r>
              <a:rPr lang="en-US" dirty="0"/>
              <a:t>2020</a:t>
            </a:r>
            <a:r>
              <a:rPr lang="x-none" dirty="0"/>
              <a:t>. </a:t>
            </a:r>
            <a:r>
              <a:rPr lang="en-US" dirty="0"/>
              <a:t>Retrieved from </a:t>
            </a:r>
            <a:r>
              <a:rPr lang="en-US" u="sng" dirty="0">
                <a:hlinkClick r:id="rId4"/>
              </a:rPr>
              <a:t>https</a:t>
            </a:r>
            <a:r>
              <a:rPr lang="x-none" u="sng" dirty="0">
                <a:hlinkClick r:id="rId4"/>
              </a:rPr>
              <a:t>://</a:t>
            </a:r>
            <a:r>
              <a:rPr lang="en-US" u="sng" dirty="0">
                <a:hlinkClick r:id="rId4"/>
              </a:rPr>
              <a:t>www</a:t>
            </a:r>
            <a:r>
              <a:rPr lang="x-none" u="sng" dirty="0">
                <a:hlinkClick r:id="rId4"/>
              </a:rPr>
              <a:t>.</a:t>
            </a:r>
            <a:r>
              <a:rPr lang="en-US" u="sng" dirty="0" err="1">
                <a:hlinkClick r:id="rId4"/>
              </a:rPr>
              <a:t>transparencymarketresearch</a:t>
            </a:r>
            <a:r>
              <a:rPr lang="x-none" u="sng" dirty="0">
                <a:hlinkClick r:id="rId4"/>
              </a:rPr>
              <a:t>.</a:t>
            </a:r>
            <a:r>
              <a:rPr lang="en-US" u="sng" dirty="0">
                <a:hlinkClick r:id="rId4"/>
              </a:rPr>
              <a:t>com</a:t>
            </a:r>
            <a:r>
              <a:rPr lang="x-none" u="sng" dirty="0">
                <a:hlinkClick r:id="rId4"/>
              </a:rPr>
              <a:t>/</a:t>
            </a:r>
            <a:r>
              <a:rPr lang="en-US" u="sng" dirty="0">
                <a:hlinkClick r:id="rId4"/>
              </a:rPr>
              <a:t>smart</a:t>
            </a:r>
            <a:r>
              <a:rPr lang="x-none" u="sng" dirty="0">
                <a:hlinkClick r:id="rId4"/>
              </a:rPr>
              <a:t>-</a:t>
            </a:r>
            <a:r>
              <a:rPr lang="en-US" u="sng" dirty="0">
                <a:hlinkClick r:id="rId4"/>
              </a:rPr>
              <a:t>watch</a:t>
            </a:r>
            <a:r>
              <a:rPr lang="x-none" u="sng" dirty="0">
                <a:hlinkClick r:id="rId4"/>
              </a:rPr>
              <a:t>-</a:t>
            </a:r>
            <a:r>
              <a:rPr lang="en-US" u="sng" dirty="0">
                <a:hlinkClick r:id="rId4"/>
              </a:rPr>
              <a:t>market</a:t>
            </a:r>
            <a:r>
              <a:rPr lang="x-none" u="sng" dirty="0">
                <a:hlinkClick r:id="rId4"/>
              </a:rPr>
              <a:t>.</a:t>
            </a:r>
            <a:r>
              <a:rPr lang="en-US" u="sng" dirty="0">
                <a:hlinkClick r:id="rId4"/>
              </a:rPr>
              <a:t>html</a:t>
            </a:r>
            <a:endParaRPr lang="en-US" dirty="0"/>
          </a:p>
          <a:p>
            <a:r>
              <a:rPr lang="en-US" dirty="0" err="1"/>
              <a:t>StudiousGuy</a:t>
            </a:r>
            <a:r>
              <a:rPr lang="x-none" dirty="0"/>
              <a:t>. (</a:t>
            </a:r>
            <a:r>
              <a:rPr lang="en-US" dirty="0"/>
              <a:t>2017</a:t>
            </a:r>
            <a:r>
              <a:rPr lang="x-none" dirty="0"/>
              <a:t>). </a:t>
            </a:r>
            <a:r>
              <a:rPr lang="en-US" dirty="0"/>
              <a:t>Marketing Environment</a:t>
            </a:r>
            <a:r>
              <a:rPr lang="x-none" dirty="0"/>
              <a:t>: </a:t>
            </a:r>
            <a:r>
              <a:rPr lang="en-US" dirty="0"/>
              <a:t>Definition, Micro &amp; Macro</a:t>
            </a:r>
            <a:r>
              <a:rPr lang="x-none" dirty="0"/>
              <a:t>. </a:t>
            </a:r>
            <a:r>
              <a:rPr lang="en-US" dirty="0"/>
              <a:t>Retrieved from </a:t>
            </a:r>
            <a:r>
              <a:rPr lang="en-US" u="sng" dirty="0">
                <a:hlinkClick r:id="rId5"/>
              </a:rPr>
              <a:t>https</a:t>
            </a:r>
            <a:r>
              <a:rPr lang="x-none" u="sng" dirty="0">
                <a:hlinkClick r:id="rId5"/>
              </a:rPr>
              <a:t>://</a:t>
            </a:r>
            <a:r>
              <a:rPr lang="en-US" u="sng" dirty="0" err="1">
                <a:hlinkClick r:id="rId5"/>
              </a:rPr>
              <a:t>studiousguy</a:t>
            </a:r>
            <a:r>
              <a:rPr lang="x-none" u="sng" dirty="0">
                <a:hlinkClick r:id="rId5"/>
              </a:rPr>
              <a:t>.</a:t>
            </a:r>
            <a:r>
              <a:rPr lang="en-US" u="sng" dirty="0">
                <a:hlinkClick r:id="rId5"/>
              </a:rPr>
              <a:t>com</a:t>
            </a:r>
            <a:r>
              <a:rPr lang="x-none" u="sng" dirty="0">
                <a:hlinkClick r:id="rId5"/>
              </a:rPr>
              <a:t>/</a:t>
            </a:r>
            <a:r>
              <a:rPr lang="en-US" u="sng" dirty="0">
                <a:hlinkClick r:id="rId5"/>
              </a:rPr>
              <a:t>marketing</a:t>
            </a:r>
            <a:r>
              <a:rPr lang="x-none" u="sng" dirty="0">
                <a:hlinkClick r:id="rId5"/>
              </a:rPr>
              <a:t>-</a:t>
            </a:r>
            <a:r>
              <a:rPr lang="en-US" u="sng" dirty="0">
                <a:hlinkClick r:id="rId5"/>
              </a:rPr>
              <a:t>environment</a:t>
            </a:r>
            <a:r>
              <a:rPr lang="x-none" u="sng" dirty="0">
                <a:hlinkClick r:id="rId5"/>
              </a:rPr>
              <a:t>/</a:t>
            </a:r>
            <a:endParaRPr lang="en-US" dirty="0"/>
          </a:p>
          <a:p>
            <a:r>
              <a:rPr lang="en-US" dirty="0"/>
              <a:t>Beaver, L</a:t>
            </a:r>
            <a:r>
              <a:rPr lang="x-none" dirty="0"/>
              <a:t>. (</a:t>
            </a:r>
            <a:r>
              <a:rPr lang="en-US" dirty="0"/>
              <a:t>2016, September 27</a:t>
            </a:r>
            <a:r>
              <a:rPr lang="x-none" dirty="0"/>
              <a:t>). </a:t>
            </a:r>
            <a:r>
              <a:rPr lang="en-US" dirty="0"/>
              <a:t>Smartwatch &amp; Wearables Research</a:t>
            </a:r>
            <a:r>
              <a:rPr lang="x-none" dirty="0"/>
              <a:t>: </a:t>
            </a:r>
            <a:r>
              <a:rPr lang="en-US" dirty="0"/>
              <a:t>Forecasts, trends, market, use cases </a:t>
            </a:r>
            <a:r>
              <a:rPr lang="x-none" dirty="0"/>
              <a:t>- </a:t>
            </a:r>
            <a:r>
              <a:rPr lang="en-US" dirty="0"/>
              <a:t>Business Insider</a:t>
            </a:r>
            <a:r>
              <a:rPr lang="x-none" dirty="0"/>
              <a:t>. </a:t>
            </a:r>
            <a:r>
              <a:rPr lang="en-US" dirty="0"/>
              <a:t>Retrieved from </a:t>
            </a:r>
            <a:r>
              <a:rPr lang="en-US" u="sng" dirty="0">
                <a:hlinkClick r:id="rId6"/>
              </a:rPr>
              <a:t>http</a:t>
            </a:r>
            <a:r>
              <a:rPr lang="x-none" u="sng" dirty="0">
                <a:hlinkClick r:id="rId6"/>
              </a:rPr>
              <a:t>://</a:t>
            </a:r>
            <a:r>
              <a:rPr lang="en-US" u="sng" dirty="0">
                <a:hlinkClick r:id="rId6"/>
              </a:rPr>
              <a:t>www</a:t>
            </a:r>
            <a:r>
              <a:rPr lang="x-none" u="sng" dirty="0">
                <a:hlinkClick r:id="rId6"/>
              </a:rPr>
              <a:t>.</a:t>
            </a:r>
            <a:r>
              <a:rPr lang="en-US" u="sng" dirty="0" err="1">
                <a:hlinkClick r:id="rId6"/>
              </a:rPr>
              <a:t>businessinsider</a:t>
            </a:r>
            <a:r>
              <a:rPr lang="x-none" u="sng" dirty="0">
                <a:hlinkClick r:id="rId6"/>
              </a:rPr>
              <a:t>.</a:t>
            </a:r>
            <a:r>
              <a:rPr lang="en-US" u="sng" dirty="0">
                <a:hlinkClick r:id="rId6"/>
              </a:rPr>
              <a:t>com</a:t>
            </a:r>
            <a:r>
              <a:rPr lang="x-none" u="sng" dirty="0">
                <a:hlinkClick r:id="rId6"/>
              </a:rPr>
              <a:t>/</a:t>
            </a:r>
            <a:r>
              <a:rPr lang="en-US" u="sng" dirty="0">
                <a:hlinkClick r:id="rId6"/>
              </a:rPr>
              <a:t>smartwatch</a:t>
            </a:r>
            <a:r>
              <a:rPr lang="x-none" u="sng" dirty="0">
                <a:hlinkClick r:id="rId6"/>
              </a:rPr>
              <a:t>-</a:t>
            </a:r>
            <a:r>
              <a:rPr lang="en-US" u="sng" dirty="0">
                <a:hlinkClick r:id="rId6"/>
              </a:rPr>
              <a:t>and</a:t>
            </a:r>
            <a:r>
              <a:rPr lang="x-none" u="sng" dirty="0">
                <a:hlinkClick r:id="rId6"/>
              </a:rPr>
              <a:t>-</a:t>
            </a:r>
            <a:r>
              <a:rPr lang="en-US" u="sng" dirty="0">
                <a:hlinkClick r:id="rId6"/>
              </a:rPr>
              <a:t>wearables</a:t>
            </a:r>
            <a:r>
              <a:rPr lang="x-none" u="sng" dirty="0">
                <a:hlinkClick r:id="rId6"/>
              </a:rPr>
              <a:t>-</a:t>
            </a:r>
            <a:r>
              <a:rPr lang="en-US" u="sng" dirty="0">
                <a:hlinkClick r:id="rId6"/>
              </a:rPr>
              <a:t>research</a:t>
            </a:r>
            <a:r>
              <a:rPr lang="x-none" u="sng" dirty="0">
                <a:hlinkClick r:id="rId6"/>
              </a:rPr>
              <a:t>-</a:t>
            </a:r>
            <a:r>
              <a:rPr lang="en-US" u="sng" dirty="0">
                <a:hlinkClick r:id="rId6"/>
              </a:rPr>
              <a:t>forecasts</a:t>
            </a:r>
            <a:r>
              <a:rPr lang="x-none" u="sng" dirty="0">
                <a:hlinkClick r:id="rId6"/>
              </a:rPr>
              <a:t>-</a:t>
            </a:r>
            <a:r>
              <a:rPr lang="en-US" u="sng" dirty="0">
                <a:hlinkClick r:id="rId6"/>
              </a:rPr>
              <a:t>trends</a:t>
            </a:r>
            <a:r>
              <a:rPr lang="x-none" u="sng" dirty="0">
                <a:hlinkClick r:id="rId6"/>
              </a:rPr>
              <a:t>-</a:t>
            </a:r>
            <a:r>
              <a:rPr lang="en-US" u="sng" dirty="0">
                <a:hlinkClick r:id="rId6"/>
              </a:rPr>
              <a:t>market</a:t>
            </a:r>
            <a:r>
              <a:rPr lang="x-none" u="sng" dirty="0">
                <a:hlinkClick r:id="rId6"/>
              </a:rPr>
              <a:t>-</a:t>
            </a:r>
            <a:r>
              <a:rPr lang="en-US" u="sng" dirty="0">
                <a:hlinkClick r:id="rId6"/>
              </a:rPr>
              <a:t>use</a:t>
            </a:r>
            <a:r>
              <a:rPr lang="x-none" u="sng" dirty="0">
                <a:hlinkClick r:id="rId6"/>
              </a:rPr>
              <a:t>-</a:t>
            </a:r>
            <a:r>
              <a:rPr lang="en-US" u="sng" dirty="0">
                <a:hlinkClick r:id="rId6"/>
              </a:rPr>
              <a:t>cases</a:t>
            </a:r>
            <a:r>
              <a:rPr lang="x-none" u="sng" dirty="0">
                <a:hlinkClick r:id="rId6"/>
              </a:rPr>
              <a:t>-</a:t>
            </a:r>
            <a:r>
              <a:rPr lang="en-US" u="sng" dirty="0">
                <a:hlinkClick r:id="rId6"/>
              </a:rPr>
              <a:t>2016</a:t>
            </a:r>
            <a:r>
              <a:rPr lang="x-none" u="sng" dirty="0">
                <a:hlinkClick r:id="rId6"/>
              </a:rPr>
              <a:t>-</a:t>
            </a:r>
            <a:r>
              <a:rPr lang="en-US" u="sng" dirty="0">
                <a:hlinkClick r:id="rId6"/>
              </a:rPr>
              <a:t>9?IR</a:t>
            </a:r>
            <a:r>
              <a:rPr lang="x-none" u="sng" dirty="0">
                <a:hlinkClick r:id="rId6"/>
              </a:rPr>
              <a:t>=</a:t>
            </a:r>
            <a:r>
              <a:rPr lang="en-US" u="sng" dirty="0">
                <a:hlinkClick r:id="rId6"/>
              </a:rPr>
              <a:t>T</a:t>
            </a:r>
            <a:endParaRPr lang="en-US" dirty="0"/>
          </a:p>
          <a:p>
            <a:r>
              <a:rPr lang="en-US" dirty="0" err="1"/>
              <a:t>Zisser</a:t>
            </a:r>
            <a:r>
              <a:rPr lang="en-US" dirty="0"/>
              <a:t>, S</a:t>
            </a:r>
            <a:r>
              <a:rPr lang="x-none" dirty="0"/>
              <a:t>.</a:t>
            </a:r>
            <a:r>
              <a:rPr lang="en-US" dirty="0"/>
              <a:t> B</a:t>
            </a:r>
            <a:r>
              <a:rPr lang="x-none" dirty="0"/>
              <a:t>. (</a:t>
            </a:r>
            <a:r>
              <a:rPr lang="en-US" dirty="0"/>
              <a:t>2015, July 14</a:t>
            </a:r>
            <a:r>
              <a:rPr lang="x-none" dirty="0"/>
              <a:t>). </a:t>
            </a:r>
            <a:r>
              <a:rPr lang="en-US" dirty="0"/>
              <a:t>HQ H257947</a:t>
            </a:r>
            <a:r>
              <a:rPr lang="x-none" dirty="0"/>
              <a:t>. </a:t>
            </a:r>
            <a:r>
              <a:rPr lang="en-US" dirty="0"/>
              <a:t>Retrieved from </a:t>
            </a:r>
            <a:r>
              <a:rPr lang="en-US" u="sng" dirty="0">
                <a:hlinkClick r:id="rId7"/>
              </a:rPr>
              <a:t>https</a:t>
            </a:r>
            <a:r>
              <a:rPr lang="x-none" u="sng" dirty="0">
                <a:hlinkClick r:id="rId7"/>
              </a:rPr>
              <a:t>://</a:t>
            </a:r>
            <a:r>
              <a:rPr lang="en-US" u="sng" dirty="0">
                <a:hlinkClick r:id="rId7"/>
              </a:rPr>
              <a:t>rulings</a:t>
            </a:r>
            <a:r>
              <a:rPr lang="x-none" u="sng" dirty="0">
                <a:hlinkClick r:id="rId7"/>
              </a:rPr>
              <a:t>.</a:t>
            </a:r>
            <a:r>
              <a:rPr lang="en-US" u="sng" dirty="0" err="1">
                <a:hlinkClick r:id="rId7"/>
              </a:rPr>
              <a:t>cbp</a:t>
            </a:r>
            <a:r>
              <a:rPr lang="x-none" u="sng" dirty="0">
                <a:hlinkClick r:id="rId7"/>
              </a:rPr>
              <a:t>.</a:t>
            </a:r>
            <a:r>
              <a:rPr lang="en-US" u="sng" dirty="0" err="1">
                <a:hlinkClick r:id="rId7"/>
              </a:rPr>
              <a:t>gov</a:t>
            </a:r>
            <a:r>
              <a:rPr lang="x-none" u="sng" dirty="0">
                <a:hlinkClick r:id="rId7"/>
              </a:rPr>
              <a:t>/</a:t>
            </a:r>
            <a:r>
              <a:rPr lang="en-US" u="sng" dirty="0" err="1">
                <a:hlinkClick r:id="rId7"/>
              </a:rPr>
              <a:t>hq</a:t>
            </a:r>
            <a:r>
              <a:rPr lang="x-none" u="sng" dirty="0">
                <a:hlinkClick r:id="rId7"/>
              </a:rPr>
              <a:t>/</a:t>
            </a:r>
            <a:r>
              <a:rPr lang="en-US" u="sng" dirty="0">
                <a:hlinkClick r:id="rId7"/>
              </a:rPr>
              <a:t>2015</a:t>
            </a:r>
            <a:r>
              <a:rPr lang="x-none" u="sng" dirty="0">
                <a:hlinkClick r:id="rId7"/>
              </a:rPr>
              <a:t>/</a:t>
            </a:r>
            <a:r>
              <a:rPr lang="en-US" u="sng" dirty="0">
                <a:hlinkClick r:id="rId7"/>
              </a:rPr>
              <a:t>h257947</a:t>
            </a:r>
            <a:r>
              <a:rPr lang="x-none" u="sng" dirty="0">
                <a:hlinkClick r:id="rId7"/>
              </a:rPr>
              <a:t>.</a:t>
            </a:r>
            <a:r>
              <a:rPr lang="en-US" u="sng" dirty="0">
                <a:hlinkClick r:id="rId7"/>
              </a:rPr>
              <a:t>doc</a:t>
            </a:r>
            <a:endParaRPr lang="en-US" dirty="0"/>
          </a:p>
          <a:p>
            <a:endParaRPr lang="en-US" dirty="0"/>
          </a:p>
        </p:txBody>
      </p:sp>
    </p:spTree>
    <p:extLst>
      <p:ext uri="{BB962C8B-B14F-4D97-AF65-F5344CB8AC3E}">
        <p14:creationId xmlns:p14="http://schemas.microsoft.com/office/powerpoint/2010/main" val="5663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86C29-8CBF-44FC-834D-6787E176C6F9}"/>
              </a:ext>
            </a:extLst>
          </p:cNvPr>
          <p:cNvSpPr>
            <a:spLocks noGrp="1"/>
          </p:cNvSpPr>
          <p:nvPr>
            <p:ph type="title"/>
          </p:nvPr>
        </p:nvSpPr>
        <p:spPr>
          <a:xfrm>
            <a:off x="2705466" y="2523249"/>
            <a:ext cx="8911687" cy="1280890"/>
          </a:xfrm>
        </p:spPr>
        <p:txBody>
          <a:bodyPr>
            <a:normAutofit/>
          </a:bodyPr>
          <a:lstStyle/>
          <a:p>
            <a:r>
              <a:rPr lang="en-US" sz="5400" b="1" dirty="0">
                <a:latin typeface="Times New Roman" panose="02020603050405020304" pitchFamily="18" charset="0"/>
                <a:cs typeface="Times New Roman" panose="02020603050405020304" pitchFamily="18" charset="0"/>
              </a:rPr>
              <a:t>Thank you </a:t>
            </a:r>
          </a:p>
        </p:txBody>
      </p:sp>
    </p:spTree>
    <p:extLst>
      <p:ext uri="{BB962C8B-B14F-4D97-AF65-F5344CB8AC3E}">
        <p14:creationId xmlns:p14="http://schemas.microsoft.com/office/powerpoint/2010/main" val="304647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Create a marketing plan for a new or already existing product or service to attract new customers.</a:t>
            </a:r>
            <a:br>
              <a:rPr lang="en-US" dirty="0"/>
            </a:br>
            <a:r>
              <a:rPr lang="en-US" dirty="0"/>
              <a:t>A successful marketing plan does not have to be complex or lengthy; however, should contain enough information to help establish, direct and coordinate your marketing efforts. You must use APA format, include a cover page and remember to include references.</a:t>
            </a:r>
            <a:br>
              <a:rPr lang="en-US" dirty="0"/>
            </a:br>
            <a:r>
              <a:rPr lang="en-US" dirty="0"/>
              <a:t>The presentation should not include more than 10 slides. You have 10 minutes to present your marketing plan to the class. Everyone must participate!</a:t>
            </a:r>
            <a:br>
              <a:rPr lang="en-US" dirty="0"/>
            </a:br>
            <a:r>
              <a:rPr lang="en-US" dirty="0"/>
              <a:t>Please include in your marketing plan the following five steps; by answering these key questions about your business, you can develop a solid foundation on which to build your marketing plan.</a:t>
            </a:r>
          </a:p>
          <a:p>
            <a:r>
              <a:rPr lang="en-US" dirty="0"/>
              <a:t>Position your product or services (Research the product or service)</a:t>
            </a:r>
          </a:p>
          <a:p>
            <a:r>
              <a:rPr lang="en-US" dirty="0"/>
              <a:t>Competitive Landscape</a:t>
            </a:r>
          </a:p>
          <a:p>
            <a:r>
              <a:rPr lang="en-US" dirty="0"/>
              <a:t>Place</a:t>
            </a:r>
          </a:p>
          <a:p>
            <a:r>
              <a:rPr lang="en-US" dirty="0"/>
              <a:t>Promotion</a:t>
            </a:r>
          </a:p>
          <a:p>
            <a:r>
              <a:rPr lang="en-US" dirty="0"/>
              <a:t>Timeline</a:t>
            </a:r>
          </a:p>
          <a:p>
            <a:r>
              <a:rPr lang="en-US" dirty="0"/>
              <a:t>In addition, you have an unlimited marketing budget. </a:t>
            </a:r>
            <a:r>
              <a:rPr lang="en-US"/>
              <a:t>Have fun with this project!</a:t>
            </a:r>
          </a:p>
          <a:p>
            <a:endParaRPr lang="en-US"/>
          </a:p>
        </p:txBody>
      </p:sp>
    </p:spTree>
    <p:extLst>
      <p:ext uri="{BB962C8B-B14F-4D97-AF65-F5344CB8AC3E}">
        <p14:creationId xmlns:p14="http://schemas.microsoft.com/office/powerpoint/2010/main" val="297910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6295D53-0474-4725-85BE-1F15FCC2D9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5E4CBEC-18A2-4509-A45D-D5E653582C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xmlns="" id="{0A5EA4A7-4381-4FC6-AA9A-C9EA77B84F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xmlns="" id="{97902464-22D4-4F7B-8803-BABEA0ED1B55}"/>
              </a:ext>
            </a:extLst>
          </p:cNvPr>
          <p:cNvSpPr>
            <a:spLocks noGrp="1"/>
          </p:cNvSpPr>
          <p:nvPr>
            <p:ph type="title"/>
          </p:nvPr>
        </p:nvSpPr>
        <p:spPr>
          <a:xfrm>
            <a:off x="1259893" y="3101093"/>
            <a:ext cx="2454052" cy="3029344"/>
          </a:xfrm>
        </p:spPr>
        <p:txBody>
          <a:bodyPr>
            <a:normAutofit/>
          </a:bodyPr>
          <a:lstStyle/>
          <a:p>
            <a:r>
              <a:rPr lang="en-US" sz="3200" b="1" dirty="0">
                <a:solidFill>
                  <a:schemeClr val="bg1"/>
                </a:solidFill>
              </a:rPr>
              <a:t>Position of Services</a:t>
            </a:r>
            <a:endParaRPr lang="en-US" sz="3200" dirty="0">
              <a:solidFill>
                <a:schemeClr val="bg1"/>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50857457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232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20205-1F37-44BD-A97D-AEC51BDBDB9C}"/>
              </a:ext>
            </a:extLst>
          </p:cNvPr>
          <p:cNvSpPr>
            <a:spLocks noGrp="1"/>
          </p:cNvSpPr>
          <p:nvPr>
            <p:ph type="title"/>
          </p:nvPr>
        </p:nvSpPr>
        <p:spPr>
          <a:xfrm>
            <a:off x="2592925" y="624110"/>
            <a:ext cx="8911687" cy="1280890"/>
          </a:xfrm>
        </p:spPr>
        <p:txBody>
          <a:bodyPr/>
          <a:lstStyle/>
          <a:p>
            <a:r>
              <a:rPr lang="en-US" b="1" dirty="0"/>
              <a:t>Competitive Landscape</a:t>
            </a:r>
            <a:endParaRPr lang="en-US" dirty="0"/>
          </a:p>
        </p:txBody>
      </p:sp>
      <p:sp>
        <p:nvSpPr>
          <p:cNvPr id="3" name="Content Placeholder 2">
            <a:extLst>
              <a:ext uri="{FF2B5EF4-FFF2-40B4-BE49-F238E27FC236}">
                <a16:creationId xmlns:a16="http://schemas.microsoft.com/office/drawing/2014/main" xmlns="" id="{B47F7649-DB1E-4FBD-A161-2C01E749B027}"/>
              </a:ext>
            </a:extLst>
          </p:cNvPr>
          <p:cNvSpPr>
            <a:spLocks noGrp="1"/>
          </p:cNvSpPr>
          <p:nvPr>
            <p:ph idx="1"/>
          </p:nvPr>
        </p:nvSpPr>
        <p:spPr/>
        <p:txBody>
          <a:bodyPr>
            <a:normAutofit lnSpcReduction="10000"/>
          </a:bodyPr>
          <a:lstStyle/>
          <a:p>
            <a:r>
              <a:rPr lang="en-US" b="1" dirty="0"/>
              <a:t>Mission and vision</a:t>
            </a:r>
            <a:endParaRPr lang="en-US" dirty="0"/>
          </a:p>
          <a:p>
            <a:pPr marL="0" indent="0">
              <a:buNone/>
            </a:pPr>
            <a:r>
              <a:rPr lang="en-US" dirty="0"/>
              <a:t>To deliver great features and trendy products to the customers at competitive costs.</a:t>
            </a:r>
          </a:p>
          <a:p>
            <a:r>
              <a:rPr lang="en-US" b="1" dirty="0"/>
              <a:t>Core values</a:t>
            </a:r>
          </a:p>
          <a:p>
            <a:pPr marL="0" indent="0">
              <a:buNone/>
            </a:pPr>
            <a:r>
              <a:rPr lang="en-US" dirty="0"/>
              <a:t>To deliver quality product to the customers.</a:t>
            </a:r>
          </a:p>
          <a:p>
            <a:r>
              <a:rPr lang="en-US" b="1" dirty="0"/>
              <a:t>Competitors</a:t>
            </a:r>
            <a:endParaRPr lang="en-US" dirty="0"/>
          </a:p>
          <a:p>
            <a:pPr marL="0" indent="0">
              <a:buNone/>
            </a:pPr>
            <a:r>
              <a:rPr lang="en-US" dirty="0"/>
              <a:t>Some of the leading marketing competitors include apple, Samsung, Motorola, Fitbit and Intex.</a:t>
            </a:r>
          </a:p>
          <a:p>
            <a:r>
              <a:rPr lang="en-US" b="1" dirty="0"/>
              <a:t>Strengths comparison</a:t>
            </a:r>
            <a:endParaRPr lang="en-US" dirty="0"/>
          </a:p>
          <a:p>
            <a:pPr marL="0" indent="0">
              <a:buNone/>
            </a:pPr>
            <a:r>
              <a:rPr lang="en-US" dirty="0"/>
              <a:t>15 days battery life and multiple compatibility options at reasonable costs designed to give tough competition to other market dealers. </a:t>
            </a:r>
          </a:p>
          <a:p>
            <a:pPr marL="0" indent="0">
              <a:buNone/>
            </a:pPr>
            <a:endParaRPr lang="en-US" dirty="0"/>
          </a:p>
        </p:txBody>
      </p:sp>
    </p:spTree>
    <p:extLst>
      <p:ext uri="{BB962C8B-B14F-4D97-AF65-F5344CB8AC3E}">
        <p14:creationId xmlns:p14="http://schemas.microsoft.com/office/powerpoint/2010/main" val="254509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6295D53-0474-4725-85BE-1F15FCC2D9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5E4CBEC-18A2-4509-A45D-D5E653582C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xmlns="" id="{0A5EA4A7-4381-4FC6-AA9A-C9EA77B84F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xmlns="" id="{AF2B4C8D-7236-47A6-85EA-84D468CE56B8}"/>
              </a:ext>
            </a:extLst>
          </p:cNvPr>
          <p:cNvSpPr>
            <a:spLocks noGrp="1"/>
          </p:cNvSpPr>
          <p:nvPr>
            <p:ph type="title"/>
          </p:nvPr>
        </p:nvSpPr>
        <p:spPr>
          <a:xfrm>
            <a:off x="1259893" y="3101093"/>
            <a:ext cx="2454052" cy="3029344"/>
          </a:xfrm>
        </p:spPr>
        <p:txBody>
          <a:bodyPr>
            <a:normAutofit/>
          </a:bodyPr>
          <a:lstStyle/>
          <a:p>
            <a:r>
              <a:rPr lang="en-US" sz="3200" b="1" dirty="0">
                <a:solidFill>
                  <a:schemeClr val="bg1"/>
                </a:solidFill>
                <a:latin typeface="Times New Roman" panose="02020603050405020304" pitchFamily="18" charset="0"/>
                <a:cs typeface="Times New Roman" panose="02020603050405020304" pitchFamily="18" charset="0"/>
              </a:rPr>
              <a:t>Product placement</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98895735"/>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06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6295D53-0474-4725-85BE-1F15FCC2D97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5E4CBEC-18A2-4509-A45D-D5E653582C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xmlns="" id="{0A5EA4A7-4381-4FC6-AA9A-C9EA77B84F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xmlns="" id="{CFA4CADB-08A1-492A-BE48-26C363A23B49}"/>
              </a:ext>
            </a:extLst>
          </p:cNvPr>
          <p:cNvSpPr>
            <a:spLocks noGrp="1"/>
          </p:cNvSpPr>
          <p:nvPr>
            <p:ph type="title"/>
          </p:nvPr>
        </p:nvSpPr>
        <p:spPr>
          <a:xfrm>
            <a:off x="1259893" y="3101093"/>
            <a:ext cx="2454052" cy="3029344"/>
          </a:xfrm>
        </p:spPr>
        <p:txBody>
          <a:bodyPr>
            <a:normAutofit/>
          </a:bodyPr>
          <a:lstStyle/>
          <a:p>
            <a:r>
              <a:rPr lang="en-US" sz="3200" b="1" dirty="0">
                <a:solidFill>
                  <a:schemeClr val="bg1"/>
                </a:solidFill>
              </a:rPr>
              <a:t>Promotion</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7595423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298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EE1A71F-2664-4E38-A47B-A6F74A66A5B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895A2202-3CDB-4BEB-B357-591207B19CE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1">
            <a:extLst>
              <a:ext uri="{FF2B5EF4-FFF2-40B4-BE49-F238E27FC236}">
                <a16:creationId xmlns:a16="http://schemas.microsoft.com/office/drawing/2014/main" xmlns="" id="{3AD441E9-6D75-456C-B0AE-40B2012E17C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xmlns="" id="{48D834A1-D8EB-426A-9894-86069F2484C3}"/>
              </a:ext>
            </a:extLst>
          </p:cNvPr>
          <p:cNvSpPr>
            <a:spLocks noGrp="1"/>
          </p:cNvSpPr>
          <p:nvPr>
            <p:ph type="title"/>
          </p:nvPr>
        </p:nvSpPr>
        <p:spPr>
          <a:xfrm>
            <a:off x="1843391" y="624110"/>
            <a:ext cx="9383408" cy="1280890"/>
          </a:xfrm>
        </p:spPr>
        <p:txBody>
          <a:bodyPr>
            <a:normAutofit/>
          </a:bodyPr>
          <a:lstStyle/>
          <a:p>
            <a:r>
              <a:rPr lang="en-US" dirty="0">
                <a:solidFill>
                  <a:schemeClr val="bg1"/>
                </a:solidFill>
              </a:rPr>
              <a:t>Timeline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744869882"/>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650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3A6355-30D2-4988-96F3-05124362873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WBS</a:t>
            </a:r>
          </a:p>
        </p:txBody>
      </p:sp>
      <p:graphicFrame>
        <p:nvGraphicFramePr>
          <p:cNvPr id="4" name="Content Placeholder 3">
            <a:extLst>
              <a:ext uri="{FF2B5EF4-FFF2-40B4-BE49-F238E27FC236}">
                <a16:creationId xmlns:a16="http://schemas.microsoft.com/office/drawing/2014/main" xmlns="" id="{66883A2E-3210-4574-B31A-365922678B0B}"/>
              </a:ext>
            </a:extLst>
          </p:cNvPr>
          <p:cNvGraphicFramePr>
            <a:graphicFrameLocks noGrp="1"/>
          </p:cNvGraphicFramePr>
          <p:nvPr>
            <p:ph idx="1"/>
            <p:extLst>
              <p:ext uri="{D42A27DB-BD31-4B8C-83A1-F6EECF244321}">
                <p14:modId xmlns:p14="http://schemas.microsoft.com/office/powerpoint/2010/main" val="2115716228"/>
              </p:ext>
            </p:extLst>
          </p:nvPr>
        </p:nvGraphicFramePr>
        <p:xfrm>
          <a:off x="1744394" y="1575582"/>
          <a:ext cx="9340947" cy="4291453"/>
        </p:xfrm>
        <a:graphic>
          <a:graphicData uri="http://schemas.openxmlformats.org/drawingml/2006/table">
            <a:tbl>
              <a:tblPr/>
              <a:tblGrid>
                <a:gridCol w="840191">
                  <a:extLst>
                    <a:ext uri="{9D8B030D-6E8A-4147-A177-3AD203B41FA5}">
                      <a16:colId xmlns:a16="http://schemas.microsoft.com/office/drawing/2014/main" xmlns="" val="1898354235"/>
                    </a:ext>
                  </a:extLst>
                </a:gridCol>
                <a:gridCol w="3509033">
                  <a:extLst>
                    <a:ext uri="{9D8B030D-6E8A-4147-A177-3AD203B41FA5}">
                      <a16:colId xmlns:a16="http://schemas.microsoft.com/office/drawing/2014/main" xmlns="" val="1777010645"/>
                    </a:ext>
                  </a:extLst>
                </a:gridCol>
                <a:gridCol w="1334422">
                  <a:extLst>
                    <a:ext uri="{9D8B030D-6E8A-4147-A177-3AD203B41FA5}">
                      <a16:colId xmlns:a16="http://schemas.microsoft.com/office/drawing/2014/main" xmlns="" val="1940783219"/>
                    </a:ext>
                  </a:extLst>
                </a:gridCol>
                <a:gridCol w="1729804">
                  <a:extLst>
                    <a:ext uri="{9D8B030D-6E8A-4147-A177-3AD203B41FA5}">
                      <a16:colId xmlns:a16="http://schemas.microsoft.com/office/drawing/2014/main" xmlns="" val="3750719107"/>
                    </a:ext>
                  </a:extLst>
                </a:gridCol>
                <a:gridCol w="1927497">
                  <a:extLst>
                    <a:ext uri="{9D8B030D-6E8A-4147-A177-3AD203B41FA5}">
                      <a16:colId xmlns:a16="http://schemas.microsoft.com/office/drawing/2014/main" xmlns="" val="2489862704"/>
                    </a:ext>
                  </a:extLst>
                </a:gridCol>
              </a:tblGrid>
              <a:tr h="421267">
                <a:tc>
                  <a:txBody>
                    <a:bodyPr/>
                    <a:lstStyle/>
                    <a:p>
                      <a:r>
                        <a:rPr lang="en-US" sz="1100">
                          <a:solidFill>
                            <a:srgbClr val="363636"/>
                          </a:solidFill>
                          <a:effectLst/>
                          <a:latin typeface="Segoe UI" panose="020B0502040204020203" pitchFamily="34" charset="0"/>
                        </a:rPr>
                        <a:t>WBS</a:t>
                      </a:r>
                      <a:endParaRPr lang="en-US" sz="1100">
                        <a:effectLst/>
                        <a:latin typeface="Segoe UI" panose="020B0502040204020203"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DFE3E8"/>
                    </a:solidFill>
                  </a:tcPr>
                </a:tc>
                <a:tc>
                  <a:txBody>
                    <a:bodyPr/>
                    <a:lstStyle/>
                    <a:p>
                      <a:r>
                        <a:rPr lang="en-US" sz="1100">
                          <a:solidFill>
                            <a:srgbClr val="363636"/>
                          </a:solidFill>
                          <a:effectLst/>
                          <a:latin typeface="Segoe UI" panose="020B0502040204020203" pitchFamily="34" charset="0"/>
                        </a:rPr>
                        <a:t>Task Name</a:t>
                      </a:r>
                      <a:endParaRPr lang="en-US" sz="1100">
                        <a:effectLst/>
                        <a:latin typeface="Segoe UI" panose="020B0502040204020203"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DFE3E8"/>
                    </a:solidFill>
                  </a:tcPr>
                </a:tc>
                <a:tc>
                  <a:txBody>
                    <a:bodyPr/>
                    <a:lstStyle/>
                    <a:p>
                      <a:r>
                        <a:rPr lang="en-US" sz="1100">
                          <a:solidFill>
                            <a:srgbClr val="363636"/>
                          </a:solidFill>
                          <a:effectLst/>
                          <a:latin typeface="Segoe UI" panose="020B0502040204020203" pitchFamily="34" charset="0"/>
                        </a:rPr>
                        <a:t>Duration</a:t>
                      </a:r>
                      <a:endParaRPr lang="en-US" sz="1100">
                        <a:effectLst/>
                        <a:latin typeface="Segoe UI" panose="020B0502040204020203"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DFE3E8"/>
                    </a:solidFill>
                  </a:tcPr>
                </a:tc>
                <a:tc>
                  <a:txBody>
                    <a:bodyPr/>
                    <a:lstStyle/>
                    <a:p>
                      <a:r>
                        <a:rPr lang="en-US" sz="1100">
                          <a:solidFill>
                            <a:srgbClr val="363636"/>
                          </a:solidFill>
                          <a:effectLst/>
                          <a:latin typeface="Segoe UI" panose="020B0502040204020203" pitchFamily="34" charset="0"/>
                        </a:rPr>
                        <a:t>Start</a:t>
                      </a:r>
                      <a:endParaRPr lang="en-US" sz="1100">
                        <a:effectLst/>
                        <a:latin typeface="Segoe UI" panose="020B0502040204020203"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DFE3E8"/>
                    </a:solidFill>
                  </a:tcPr>
                </a:tc>
                <a:tc>
                  <a:txBody>
                    <a:bodyPr/>
                    <a:lstStyle/>
                    <a:p>
                      <a:r>
                        <a:rPr lang="en-US" sz="1100">
                          <a:solidFill>
                            <a:srgbClr val="363636"/>
                          </a:solidFill>
                          <a:effectLst/>
                          <a:latin typeface="Segoe UI" panose="020B0502040204020203" pitchFamily="34" charset="0"/>
                        </a:rPr>
                        <a:t>Finish</a:t>
                      </a:r>
                      <a:endParaRPr lang="en-US" sz="1100">
                        <a:effectLst/>
                        <a:latin typeface="Segoe UI" panose="020B0502040204020203"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DFE3E8"/>
                    </a:solidFill>
                  </a:tcPr>
                </a:tc>
                <a:extLst>
                  <a:ext uri="{0D108BD9-81ED-4DB2-BD59-A6C34878D82A}">
                    <a16:rowId xmlns:a16="http://schemas.microsoft.com/office/drawing/2014/main" xmlns="" val="1553748444"/>
                  </a:ext>
                </a:extLst>
              </a:tr>
              <a:tr h="268079">
                <a:tc>
                  <a:txBody>
                    <a:bodyPr/>
                    <a:lstStyle/>
                    <a:p>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Marketing Plan "MAKE ME FIT"</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44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Mon 10/2/17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Wed 11/29/17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2351670769"/>
                  </a:ext>
                </a:extLst>
              </a:tr>
              <a:tr h="289964">
                <a:tc>
                  <a:txBody>
                    <a:bodyPr/>
                    <a:lstStyle/>
                    <a:p>
                      <a:r>
                        <a:rPr lang="en-US" sz="1600" b="1" dirty="0">
                          <a:solidFill>
                            <a:srgbClr val="000000"/>
                          </a:solidFill>
                          <a:effectLst/>
                          <a:latin typeface="Calibri" panose="020F0502020204030204" pitchFamily="34" charset="0"/>
                        </a:rPr>
                        <a:t>1</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dirty="0">
                          <a:solidFill>
                            <a:srgbClr val="000000"/>
                          </a:solidFill>
                          <a:effectLst/>
                          <a:latin typeface="Times New Roman" panose="02020603050405020304" pitchFamily="18" charset="0"/>
                        </a:rPr>
                        <a:t>Project development</a:t>
                      </a:r>
                      <a:endParaRPr lang="en-US" sz="1600" dirty="0">
                        <a:effectLst/>
                        <a:latin typeface="Times New Roman" panose="02020603050405020304" pitchFamily="18"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27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Mon 10/2/17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Mon 11/6/17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119058647"/>
                  </a:ext>
                </a:extLst>
              </a:tr>
              <a:tr h="268079">
                <a:tc>
                  <a:txBody>
                    <a:bodyPr/>
                    <a:lstStyle/>
                    <a:p>
                      <a:r>
                        <a:rPr lang="en-US" sz="1600" dirty="0">
                          <a:solidFill>
                            <a:srgbClr val="000000"/>
                          </a:solidFill>
                          <a:effectLst/>
                          <a:latin typeface="Calibri" panose="020F0502020204030204" pitchFamily="34" charset="0"/>
                        </a:rPr>
                        <a:t>1.1</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a:solidFill>
                            <a:srgbClr val="000000"/>
                          </a:solidFill>
                          <a:effectLst/>
                          <a:latin typeface="Calibri" panose="020F0502020204030204" pitchFamily="34" charset="0"/>
                        </a:rPr>
                        <a:t>Locating Resources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7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Mon 10/2/17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Tue 10/10/17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862715068"/>
                  </a:ext>
                </a:extLst>
              </a:tr>
              <a:tr h="268079">
                <a:tc>
                  <a:txBody>
                    <a:bodyPr/>
                    <a:lstStyle/>
                    <a:p>
                      <a:r>
                        <a:rPr lang="en-US" sz="1600" dirty="0">
                          <a:solidFill>
                            <a:srgbClr val="000000"/>
                          </a:solidFill>
                          <a:effectLst/>
                          <a:latin typeface="Calibri" panose="020F0502020204030204" pitchFamily="34" charset="0"/>
                        </a:rPr>
                        <a:t>1.2</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Manufacturing </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20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Wed 10/11/17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Mon 11/6/17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225937046"/>
                  </a:ext>
                </a:extLst>
              </a:tr>
              <a:tr h="268079">
                <a:tc>
                  <a:txBody>
                    <a:bodyPr/>
                    <a:lstStyle/>
                    <a:p>
                      <a:r>
                        <a:rPr lang="en-US" sz="1600" b="1">
                          <a:solidFill>
                            <a:srgbClr val="000000"/>
                          </a:solidFill>
                          <a:effectLst/>
                          <a:latin typeface="Calibri" panose="020F0502020204030204" pitchFamily="34" charset="0"/>
                        </a:rPr>
                        <a:t>2</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Competitive Analysis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7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Tue 11/7/17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Wed 11/15/17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401050510"/>
                  </a:ext>
                </a:extLst>
              </a:tr>
              <a:tr h="268079">
                <a:tc>
                  <a:txBody>
                    <a:bodyPr/>
                    <a:lstStyle/>
                    <a:p>
                      <a:r>
                        <a:rPr lang="en-US" sz="1600">
                          <a:solidFill>
                            <a:srgbClr val="000000"/>
                          </a:solidFill>
                          <a:effectLst/>
                          <a:latin typeface="Calibri" panose="020F0502020204030204" pitchFamily="34" charset="0"/>
                        </a:rPr>
                        <a:t>2.1</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Market Analysis</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4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Tue 11/7/17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dirty="0">
                          <a:solidFill>
                            <a:srgbClr val="000000"/>
                          </a:solidFill>
                          <a:effectLst/>
                          <a:latin typeface="Calibri" panose="020F0502020204030204" pitchFamily="34" charset="0"/>
                        </a:rPr>
                        <a:t>Fri 11/10/17</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1871244041"/>
                  </a:ext>
                </a:extLst>
              </a:tr>
              <a:tr h="268079">
                <a:tc>
                  <a:txBody>
                    <a:bodyPr/>
                    <a:lstStyle/>
                    <a:p>
                      <a:r>
                        <a:rPr lang="en-US" sz="1600">
                          <a:solidFill>
                            <a:srgbClr val="000000"/>
                          </a:solidFill>
                          <a:effectLst/>
                          <a:latin typeface="Calibri" panose="020F0502020204030204" pitchFamily="34" charset="0"/>
                        </a:rPr>
                        <a:t>2.2</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Similar product analysis</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3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Mon 11/13/17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Wed 11/15/17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2437732545"/>
                  </a:ext>
                </a:extLst>
              </a:tr>
              <a:tr h="268079">
                <a:tc>
                  <a:txBody>
                    <a:bodyPr/>
                    <a:lstStyle/>
                    <a:p>
                      <a:r>
                        <a:rPr lang="en-US" sz="1600" b="1">
                          <a:solidFill>
                            <a:srgbClr val="000000"/>
                          </a:solidFill>
                          <a:effectLst/>
                          <a:latin typeface="Calibri" panose="020F0502020204030204" pitchFamily="34" charset="0"/>
                        </a:rPr>
                        <a:t>3</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Cost Preparation</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5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Wed 11/15/17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Tue 11/21/17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4161309905"/>
                  </a:ext>
                </a:extLst>
              </a:tr>
              <a:tr h="268079">
                <a:tc>
                  <a:txBody>
                    <a:bodyPr/>
                    <a:lstStyle/>
                    <a:p>
                      <a:r>
                        <a:rPr lang="en-US" sz="1600">
                          <a:solidFill>
                            <a:srgbClr val="000000"/>
                          </a:solidFill>
                          <a:effectLst/>
                          <a:latin typeface="Calibri" panose="020F0502020204030204" pitchFamily="34" charset="0"/>
                        </a:rPr>
                        <a:t>3.1</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Feature identification</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1 day</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Thu 11/16/17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Thu 11/16/17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4174866095"/>
                  </a:ext>
                </a:extLst>
              </a:tr>
              <a:tr h="268079">
                <a:tc>
                  <a:txBody>
                    <a:bodyPr/>
                    <a:lstStyle/>
                    <a:p>
                      <a:r>
                        <a:rPr lang="en-US" sz="1600">
                          <a:solidFill>
                            <a:srgbClr val="000000"/>
                          </a:solidFill>
                          <a:effectLst/>
                          <a:latin typeface="Calibri" panose="020F0502020204030204" pitchFamily="34" charset="0"/>
                        </a:rPr>
                        <a:t>3.2</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Compatibility Checks</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1 day</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Fri 11/17/17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Fri 11/17/17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1035565032"/>
                  </a:ext>
                </a:extLst>
              </a:tr>
              <a:tr h="268079">
                <a:tc>
                  <a:txBody>
                    <a:bodyPr/>
                    <a:lstStyle/>
                    <a:p>
                      <a:r>
                        <a:rPr lang="en-US" sz="1600">
                          <a:solidFill>
                            <a:srgbClr val="000000"/>
                          </a:solidFill>
                          <a:effectLst/>
                          <a:latin typeface="Calibri" panose="020F0502020204030204" pitchFamily="34" charset="0"/>
                        </a:rPr>
                        <a:t>3.3</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Developing Price</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2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Mon 11/20/17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Tue 11/21/17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3318601232"/>
                  </a:ext>
                </a:extLst>
              </a:tr>
              <a:tr h="268079">
                <a:tc>
                  <a:txBody>
                    <a:bodyPr/>
                    <a:lstStyle/>
                    <a:p>
                      <a:r>
                        <a:rPr lang="en-US" sz="1600" b="1">
                          <a:solidFill>
                            <a:srgbClr val="000000"/>
                          </a:solidFill>
                          <a:effectLst/>
                          <a:latin typeface="Calibri" panose="020F0502020204030204" pitchFamily="34" charset="0"/>
                        </a:rPr>
                        <a:t>4</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Marketing Plan</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7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Tue 11/21/17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b="1">
                          <a:solidFill>
                            <a:srgbClr val="000000"/>
                          </a:solidFill>
                          <a:effectLst/>
                          <a:latin typeface="Calibri" panose="020F0502020204030204" pitchFamily="34" charset="0"/>
                        </a:rPr>
                        <a:t>Wed 11/29/17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800829381"/>
                  </a:ext>
                </a:extLst>
              </a:tr>
              <a:tr h="363274">
                <a:tc>
                  <a:txBody>
                    <a:bodyPr/>
                    <a:lstStyle/>
                    <a:p>
                      <a:r>
                        <a:rPr lang="en-US" sz="1600">
                          <a:solidFill>
                            <a:srgbClr val="000000"/>
                          </a:solidFill>
                          <a:effectLst/>
                          <a:latin typeface="Calibri" panose="020F0502020204030204" pitchFamily="34" charset="0"/>
                        </a:rPr>
                        <a:t>4.1</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Customer Location</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2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Wed 11/22/17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Thu 11/23/17</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205652"/>
                  </a:ext>
                </a:extLst>
              </a:tr>
              <a:tr h="268079">
                <a:tc>
                  <a:txBody>
                    <a:bodyPr/>
                    <a:lstStyle/>
                    <a:p>
                      <a:r>
                        <a:rPr lang="en-US" sz="1600">
                          <a:solidFill>
                            <a:srgbClr val="000000"/>
                          </a:solidFill>
                          <a:effectLst/>
                          <a:latin typeface="Calibri" panose="020F0502020204030204" pitchFamily="34" charset="0"/>
                        </a:rPr>
                        <a:t>4.2</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pPr lvl="1"/>
                      <a:r>
                        <a:rPr lang="en-US" sz="1600" dirty="0">
                          <a:solidFill>
                            <a:srgbClr val="000000"/>
                          </a:solidFill>
                          <a:effectLst/>
                          <a:latin typeface="Calibri" panose="020F0502020204030204" pitchFamily="34" charset="0"/>
                        </a:rPr>
                        <a:t>   Promotions</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a:solidFill>
                            <a:srgbClr val="000000"/>
                          </a:solidFill>
                          <a:effectLst/>
                          <a:latin typeface="Calibri" panose="020F0502020204030204" pitchFamily="34" charset="0"/>
                        </a:rPr>
                        <a:t>4 days</a:t>
                      </a:r>
                      <a:endParaRPr lang="en-US" sz="160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dirty="0">
                          <a:solidFill>
                            <a:srgbClr val="000000"/>
                          </a:solidFill>
                          <a:effectLst/>
                          <a:latin typeface="Calibri" panose="020F0502020204030204" pitchFamily="34" charset="0"/>
                        </a:rPr>
                        <a:t>Fri 11/24/17</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tc>
                  <a:txBody>
                    <a:bodyPr/>
                    <a:lstStyle/>
                    <a:p>
                      <a:r>
                        <a:rPr lang="en-US" sz="1600" dirty="0">
                          <a:solidFill>
                            <a:srgbClr val="000000"/>
                          </a:solidFill>
                          <a:effectLst/>
                          <a:latin typeface="Calibri" panose="020F0502020204030204" pitchFamily="34" charset="0"/>
                        </a:rPr>
                        <a:t>Wed 11/29/17</a:t>
                      </a:r>
                      <a:endParaRPr lang="en-US" sz="1600" dirty="0">
                        <a:effectLst/>
                        <a:latin typeface="Calibri" panose="020F0502020204030204" pitchFamily="34" charset="0"/>
                      </a:endParaRPr>
                    </a:p>
                  </a:txBody>
                  <a:tcPr marL="9525" marR="9525" marT="9525" marB="9525" anchor="ctr">
                    <a:lnL w="6350" cap="flat" cmpd="sng" algn="ctr">
                      <a:solidFill>
                        <a:srgbClr val="B1BBCC"/>
                      </a:solidFill>
                      <a:prstDash val="solid"/>
                      <a:round/>
                      <a:headEnd type="none" w="med" len="med"/>
                      <a:tailEnd type="none" w="med" len="med"/>
                    </a:lnL>
                    <a:lnR w="6350" cap="flat" cmpd="sng" algn="ctr">
                      <a:solidFill>
                        <a:srgbClr val="B1BBCC"/>
                      </a:solidFill>
                      <a:prstDash val="solid"/>
                      <a:round/>
                      <a:headEnd type="none" w="med" len="med"/>
                      <a:tailEnd type="none" w="med" len="med"/>
                    </a:lnR>
                    <a:lnT w="6350" cap="flat" cmpd="sng" algn="ctr">
                      <a:solidFill>
                        <a:srgbClr val="B1BBCC"/>
                      </a:solidFill>
                      <a:prstDash val="solid"/>
                      <a:round/>
                      <a:headEnd type="none" w="med" len="med"/>
                      <a:tailEnd type="none" w="med" len="med"/>
                    </a:lnT>
                    <a:lnB w="6350" cap="flat" cmpd="sng" algn="ctr">
                      <a:solidFill>
                        <a:srgbClr val="B1BBCC"/>
                      </a:solidFill>
                      <a:prstDash val="solid"/>
                      <a:round/>
                      <a:headEnd type="none" w="med" len="med"/>
                      <a:tailEnd type="none" w="med" len="med"/>
                    </a:lnB>
                    <a:solidFill>
                      <a:srgbClr val="FFFFFF"/>
                    </a:solidFill>
                  </a:tcPr>
                </a:tc>
                <a:extLst>
                  <a:ext uri="{0D108BD9-81ED-4DB2-BD59-A6C34878D82A}">
                    <a16:rowId xmlns:a16="http://schemas.microsoft.com/office/drawing/2014/main" xmlns="" val="2427274276"/>
                  </a:ext>
                </a:extLst>
              </a:tr>
            </a:tbl>
          </a:graphicData>
        </a:graphic>
      </p:graphicFrame>
    </p:spTree>
    <p:extLst>
      <p:ext uri="{BB962C8B-B14F-4D97-AF65-F5344CB8AC3E}">
        <p14:creationId xmlns:p14="http://schemas.microsoft.com/office/powerpoint/2010/main" val="6674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7661B-7DCF-4CC0-88BA-A9720442BEE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Timeline diagram</a:t>
            </a:r>
          </a:p>
        </p:txBody>
      </p:sp>
      <p:pic>
        <p:nvPicPr>
          <p:cNvPr id="4" name="Content Placeholder 3">
            <a:extLst>
              <a:ext uri="{FF2B5EF4-FFF2-40B4-BE49-F238E27FC236}">
                <a16:creationId xmlns:a16="http://schemas.microsoft.com/office/drawing/2014/main" xmlns="" id="{2956B296-FA9F-4D3F-94BA-D8CBCD317B02}"/>
              </a:ext>
            </a:extLst>
          </p:cNvPr>
          <p:cNvPicPr>
            <a:picLocks noGrp="1" noChangeAspect="1"/>
          </p:cNvPicPr>
          <p:nvPr>
            <p:ph idx="1"/>
          </p:nvPr>
        </p:nvPicPr>
        <p:blipFill rotWithShape="1">
          <a:blip r:embed="rId3"/>
          <a:srcRect l="33897" t="30656" r="1210" b="11261"/>
          <a:stretch/>
        </p:blipFill>
        <p:spPr>
          <a:xfrm>
            <a:off x="2592925" y="1772530"/>
            <a:ext cx="8563978" cy="4309614"/>
          </a:xfrm>
          <a:prstGeom prst="rect">
            <a:avLst/>
          </a:prstGeom>
        </p:spPr>
      </p:pic>
    </p:spTree>
    <p:extLst>
      <p:ext uri="{BB962C8B-B14F-4D97-AF65-F5344CB8AC3E}">
        <p14:creationId xmlns:p14="http://schemas.microsoft.com/office/powerpoint/2010/main" val="300907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85</TotalTime>
  <Words>684</Words>
  <Application>Microsoft Office PowerPoint</Application>
  <PresentationFormat>Widescreen</PresentationFormat>
  <Paragraphs>145</Paragraphs>
  <Slides>11</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Segoe UI</vt:lpstr>
      <vt:lpstr>Times New Roman</vt:lpstr>
      <vt:lpstr>Wingdings 3</vt:lpstr>
      <vt:lpstr>Wisp</vt:lpstr>
      <vt:lpstr>“Make Me Fit” </vt:lpstr>
      <vt:lpstr>PowerPoint Presentation</vt:lpstr>
      <vt:lpstr>Position of Services</vt:lpstr>
      <vt:lpstr>Competitive Landscape</vt:lpstr>
      <vt:lpstr>Product placement</vt:lpstr>
      <vt:lpstr>Promotion</vt:lpstr>
      <vt:lpstr>Timeline </vt:lpstr>
      <vt:lpstr>WBS</vt:lpstr>
      <vt:lpstr>Timeline diagram</vt:lpstr>
      <vt:lpstr>References </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Me Fit”</dc:title>
  <dc:creator>Samriti Thakur</dc:creator>
  <cp:lastModifiedBy>pc-02</cp:lastModifiedBy>
  <cp:revision>13</cp:revision>
  <dcterms:created xsi:type="dcterms:W3CDTF">2017-11-02T05:56:38Z</dcterms:created>
  <dcterms:modified xsi:type="dcterms:W3CDTF">2019-03-01T22:44:26Z</dcterms:modified>
</cp:coreProperties>
</file>