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83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4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8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24175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71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6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7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6502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6003EF-2E61-49B6-B937-6BB9D70A019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BEF4D9-14E5-4992-A066-F83603F2F1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066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s.forbes.com/forbesinsights/StudyPDFs/Business_Meetings_FaceToFac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5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Meetings with participants from multiple locations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Video conferences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Conducted in real time 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Skype, </a:t>
            </a:r>
            <a:r>
              <a:rPr lang="en-US" b="1" dirty="0" smtClean="0"/>
              <a:t>and </a:t>
            </a:r>
            <a:r>
              <a:rPr lang="en-US" b="1" dirty="0" smtClean="0"/>
              <a:t>other applications</a:t>
            </a:r>
          </a:p>
          <a:p>
            <a:pPr>
              <a:lnSpc>
                <a:spcPct val="200000"/>
              </a:lnSpc>
            </a:pPr>
            <a:endParaRPr lang="en-US" b="1" dirty="0"/>
          </a:p>
        </p:txBody>
      </p:sp>
      <p:pic>
        <p:nvPicPr>
          <p:cNvPr id="1026" name="Picture 2" descr="Image result for virtual meetin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286001"/>
            <a:ext cx="4211945" cy="280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47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of Virtual meetings </a:t>
            </a:r>
            <a:r>
              <a:rPr lang="en-US" dirty="0"/>
              <a:t>(Marsh,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865" y="1874517"/>
            <a:ext cx="10178322" cy="4129087"/>
          </a:xfrm>
        </p:spPr>
        <p:txBody>
          <a:bodyPr>
            <a:noAutofit/>
          </a:bodyPr>
          <a:lstStyle/>
          <a:p>
            <a:r>
              <a:rPr lang="en-US" sz="2500" dirty="0" smtClean="0"/>
              <a:t>Bradford University </a:t>
            </a:r>
            <a:r>
              <a:rPr lang="en-US" sz="2500" dirty="0" smtClean="0"/>
              <a:t>career service</a:t>
            </a:r>
          </a:p>
          <a:p>
            <a:endParaRPr lang="en-US" sz="2500" dirty="0" smtClean="0"/>
          </a:p>
          <a:p>
            <a:r>
              <a:rPr lang="en-US" sz="2500" dirty="0" smtClean="0"/>
              <a:t>Utilizes Skype</a:t>
            </a:r>
          </a:p>
          <a:p>
            <a:endParaRPr lang="en-US" sz="2500" dirty="0" smtClean="0"/>
          </a:p>
          <a:p>
            <a:r>
              <a:rPr lang="en-US" sz="2500" dirty="0" smtClean="0"/>
              <a:t>Virtual meetings with students not living in Bradford</a:t>
            </a:r>
          </a:p>
          <a:p>
            <a:endParaRPr lang="en-US" sz="2500" dirty="0" smtClean="0"/>
          </a:p>
          <a:p>
            <a:r>
              <a:rPr lang="en-US" sz="2500" dirty="0" smtClean="0"/>
              <a:t>One to one interactions</a:t>
            </a:r>
          </a:p>
          <a:p>
            <a:endParaRPr lang="en-US" sz="2500" dirty="0" smtClean="0"/>
          </a:p>
          <a:p>
            <a:r>
              <a:rPr lang="en-US" sz="2500" dirty="0" smtClean="0"/>
              <a:t>Video element prove helpful in providing career guidance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2035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Failure of virtual meetings 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Forbes, 2009)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Forbes conducted a study of top executives</a:t>
            </a:r>
          </a:p>
          <a:p>
            <a:r>
              <a:rPr lang="en-US" sz="2500" dirty="0" smtClean="0"/>
              <a:t>According to the majority of top executives:</a:t>
            </a:r>
          </a:p>
          <a:p>
            <a:pPr lvl="1"/>
            <a:r>
              <a:rPr lang="en-US" sz="2500" dirty="0" smtClean="0"/>
              <a:t>They prefer traditional meetings</a:t>
            </a:r>
          </a:p>
          <a:p>
            <a:pPr lvl="1"/>
            <a:r>
              <a:rPr lang="en-US" sz="2500" dirty="0" smtClean="0"/>
              <a:t>Face to face provides deeper engagement</a:t>
            </a:r>
          </a:p>
          <a:p>
            <a:pPr lvl="1"/>
            <a:r>
              <a:rPr lang="en-US" sz="2500" dirty="0" smtClean="0"/>
              <a:t>Traditional meetings create bonding and inspiration</a:t>
            </a:r>
          </a:p>
          <a:p>
            <a:pPr lvl="1"/>
            <a:r>
              <a:rPr lang="en-US" sz="2500" dirty="0" smtClean="0"/>
              <a:t>More helpful in decision 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5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Can </a:t>
            </a:r>
            <a:r>
              <a:rPr lang="en-US" sz="3000" dirty="0" err="1"/>
              <a:t>webconferences</a:t>
            </a:r>
            <a:r>
              <a:rPr lang="en-US" sz="3000" dirty="0"/>
              <a:t>, videoconferences and other virtual meetings really take the place of face-to-face contact? 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Which one is more productive, Virtual or traditional face-to-face meeting? 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4128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Forbes, I. (2009). Retrieved 3 April 2017, from </a:t>
            </a:r>
            <a:r>
              <a:rPr lang="en-US" sz="2500" dirty="0" smtClean="0">
                <a:hlinkClick r:id="rId2"/>
              </a:rPr>
              <a:t>https://images.forbes.com/forbesinsights/StudyPDFs/Business_Meetings_FaceToFace.pdf</a:t>
            </a:r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Marsh, S. (2016). Retrieved 3 April 2017, from http://www.brad.ac.uk/smart-travel/media/estatesandfacilities/allfiles/documents/v-m-case-studies.pdf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158972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47</TotalTime>
  <Words>159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Virtual Meetings</vt:lpstr>
      <vt:lpstr>Virtual meetings</vt:lpstr>
      <vt:lpstr>Success of Virtual meetings (Marsh, 2016)</vt:lpstr>
      <vt:lpstr>Failure of virtual meetings  (Forbes, 2009) </vt:lpstr>
      <vt:lpstr>Discussion Questions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Meetings</dc:title>
  <dc:creator>Mohammad Asghar</dc:creator>
  <cp:lastModifiedBy>Mohammad Asghar</cp:lastModifiedBy>
  <cp:revision>9</cp:revision>
  <dcterms:created xsi:type="dcterms:W3CDTF">2017-04-03T15:35:51Z</dcterms:created>
  <dcterms:modified xsi:type="dcterms:W3CDTF">2017-04-03T16:52:03Z</dcterms:modified>
</cp:coreProperties>
</file>