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55" autoAdjust="0"/>
  </p:normalViewPr>
  <p:slideViewPr>
    <p:cSldViewPr snapToGrid="0">
      <p:cViewPr varScale="1">
        <p:scale>
          <a:sx n="61" d="100"/>
          <a:sy n="61" d="100"/>
        </p:scale>
        <p:origin x="222" y="60"/>
      </p:cViewPr>
      <p:guideLst/>
    </p:cSldViewPr>
  </p:slideViewPr>
  <p:outlineViewPr>
    <p:cViewPr>
      <p:scale>
        <a:sx n="33" d="100"/>
        <a:sy n="33" d="100"/>
      </p:scale>
      <p:origin x="0" y="-11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1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9114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71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5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7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1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5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2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8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3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0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0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5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120E19-F2ED-47BB-AB31-3121FF32BB6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209D6-885F-4BE3-9C94-9E1CD6104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84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9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ISIS?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ISIS is a terrorist organization that is currently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 smtClean="0"/>
              <a:t> 	active in different parts of the world.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Their ideology is to make an Islamic Extremist State and expand to the whole world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Currently they occupy some areas of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Syria and Iraq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8024" y="1853248"/>
            <a:ext cx="5029201" cy="34286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58024" y="5281892"/>
            <a:ext cx="5029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http://www.barrons.com/articles/islamic-state-defeat-in-2017-1461990736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ISIS was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Two splinter groups of Al-Qaeda , </a:t>
            </a:r>
            <a:r>
              <a:rPr lang="en-US" dirty="0" err="1" smtClean="0"/>
              <a:t>Jabhat</a:t>
            </a:r>
            <a:r>
              <a:rPr lang="en-US" dirty="0" smtClean="0"/>
              <a:t> Al-</a:t>
            </a:r>
            <a:r>
              <a:rPr lang="en-US" dirty="0" err="1" smtClean="0"/>
              <a:t>Nusra</a:t>
            </a:r>
            <a:r>
              <a:rPr lang="en-US" dirty="0" smtClean="0"/>
              <a:t> (Syria) and Islamic State of Iraq formed ISIS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They Decided Islamic State of Iraq and Syria (ISIS)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Many blame Western Powers for its creation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It was formed to topple Assad regime in Syria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69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 and Caliphate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ISIS believe that All world should be under their version of strict Islamic Sharia Law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All the world should be concurred for this reason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 June 2014, it occupied area more than UK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There </a:t>
            </a:r>
            <a:r>
              <a:rPr lang="en-US" dirty="0"/>
              <a:t>s</a:t>
            </a:r>
            <a:r>
              <a:rPr lang="en-US" dirty="0" smtClean="0"/>
              <a:t>hould be one Calipha (ruler) of the world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Current ISIS Calipha is Abu Bakr al-Baghdadi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7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ISIS Terrorist Activities in the World (2016)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853248"/>
            <a:ext cx="8946541" cy="4195481"/>
          </a:xfrm>
        </p:spPr>
        <p:txBody>
          <a:bodyPr/>
          <a:lstStyle/>
          <a:p>
            <a:r>
              <a:rPr lang="en-US" dirty="0" smtClean="0"/>
              <a:t>ISIS claimed responsibility for the following terrorist activities but the actual number of attacks is much more: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339017"/>
              </p:ext>
            </p:extLst>
          </p:nvPr>
        </p:nvGraphicFramePr>
        <p:xfrm>
          <a:off x="1600200" y="2805641"/>
          <a:ext cx="8772525" cy="3535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62"/>
                <a:gridCol w="1685925"/>
                <a:gridCol w="5329238"/>
              </a:tblGrid>
              <a:tr h="506110">
                <a:tc>
                  <a:txBody>
                    <a:bodyPr/>
                    <a:lstStyle/>
                    <a:p>
                      <a:r>
                        <a:rPr lang="en-US" dirty="0" smtClean="0"/>
                        <a:t>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</a:tr>
              <a:tr h="50611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Indonesia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Suicide</a:t>
                      </a:r>
                      <a:r>
                        <a:rPr lang="en-US" baseline="0" dirty="0" smtClean="0"/>
                        <a:t> attack at Starbucks</a:t>
                      </a:r>
                      <a:endParaRPr lang="en-US" dirty="0"/>
                    </a:p>
                  </a:txBody>
                  <a:tcPr/>
                </a:tc>
              </a:tr>
              <a:tr h="50611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Targetter</a:t>
                      </a:r>
                      <a:r>
                        <a:rPr lang="en-US" dirty="0" smtClean="0"/>
                        <a:t> Foreigners at </a:t>
                      </a:r>
                      <a:r>
                        <a:rPr lang="en-US" dirty="0" err="1" smtClean="0"/>
                        <a:t>Sultanahmet</a:t>
                      </a:r>
                      <a:r>
                        <a:rPr lang="en-US" dirty="0" smtClean="0"/>
                        <a:t> Square</a:t>
                      </a:r>
                      <a:endParaRPr lang="en-US" dirty="0"/>
                    </a:p>
                  </a:txBody>
                  <a:tcPr/>
                </a:tc>
              </a:tr>
              <a:tr h="506110">
                <a:tc>
                  <a:txBody>
                    <a:bodyPr/>
                    <a:lstStyle/>
                    <a:p>
                      <a:r>
                        <a:rPr lang="en-US" dirty="0" smtClean="0"/>
                        <a:t>January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Saudi</a:t>
                      </a:r>
                      <a:r>
                        <a:rPr lang="en-US" baseline="0" dirty="0" smtClean="0"/>
                        <a:t> Arabia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Mahasen</a:t>
                      </a:r>
                      <a:r>
                        <a:rPr lang="en-US" dirty="0" smtClean="0"/>
                        <a:t> Mosque Attack</a:t>
                      </a:r>
                      <a:endParaRPr lang="en-US" dirty="0"/>
                    </a:p>
                  </a:txBody>
                  <a:tcPr/>
                </a:tc>
              </a:tr>
              <a:tr h="499157">
                <a:tc>
                  <a:txBody>
                    <a:bodyPr/>
                    <a:lstStyle/>
                    <a:p>
                      <a:r>
                        <a:rPr lang="en-US" dirty="0" smtClean="0"/>
                        <a:t>March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Belgium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Suicide Attack at a Metro Station and Airport</a:t>
                      </a:r>
                      <a:endParaRPr lang="en-US" dirty="0"/>
                    </a:p>
                  </a:txBody>
                  <a:tcPr/>
                </a:tc>
              </a:tr>
              <a:tr h="506110">
                <a:tc>
                  <a:txBody>
                    <a:bodyPr/>
                    <a:lstStyle/>
                    <a:p>
                      <a:r>
                        <a:rPr lang="en-US" dirty="0" smtClean="0"/>
                        <a:t>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Gay Club Attack</a:t>
                      </a:r>
                      <a:endParaRPr lang="en-US" dirty="0"/>
                    </a:p>
                  </a:txBody>
                  <a:tcPr/>
                </a:tc>
              </a:tr>
              <a:tr h="506110"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</a:t>
                      </a:r>
                      <a:r>
                        <a:rPr lang="en-US" baseline="0" dirty="0" smtClean="0"/>
                        <a:t> Truck Attack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93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Almasjed</a:t>
            </a:r>
            <a:r>
              <a:rPr lang="en-US" dirty="0" smtClean="0"/>
              <a:t> el </a:t>
            </a:r>
            <a:r>
              <a:rPr lang="en-US" dirty="0" err="1" smtClean="0"/>
              <a:t>Nabawi</a:t>
            </a:r>
            <a:r>
              <a:rPr lang="en-US" dirty="0" smtClean="0"/>
              <a:t> Attack in Saudi Arabia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err="1"/>
              <a:t>Almasjed</a:t>
            </a:r>
            <a:r>
              <a:rPr lang="en-US" dirty="0"/>
              <a:t> el </a:t>
            </a:r>
            <a:r>
              <a:rPr lang="en-US" dirty="0" err="1" smtClean="0"/>
              <a:t>Nabawi</a:t>
            </a:r>
            <a:r>
              <a:rPr lang="en-US" dirty="0" smtClean="0"/>
              <a:t> is one of the holiest Muslim Site in Saudi Arabia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On 4 July 2016, Suicide bomber exploded in its Car Parking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attack killed 4 people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ISIS claimed responsibility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5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Imam </a:t>
            </a:r>
            <a:r>
              <a:rPr lang="en-US" dirty="0" err="1" smtClean="0"/>
              <a:t>Sadiq</a:t>
            </a:r>
            <a:r>
              <a:rPr lang="en-US" dirty="0" smtClean="0"/>
              <a:t> Mosque Attack Kuwait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Suicide bombing in Al Imam </a:t>
            </a:r>
            <a:r>
              <a:rPr lang="en-US" dirty="0" err="1" smtClean="0"/>
              <a:t>Sadiq</a:t>
            </a:r>
            <a:r>
              <a:rPr lang="en-US" dirty="0" smtClean="0"/>
              <a:t> Mosque on 26 June 2015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Killed 27 People in the Attack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Suicide Bombing carried out during Friday </a:t>
            </a:r>
            <a:r>
              <a:rPr lang="en-US" dirty="0" smtClean="0"/>
              <a:t>Prayer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The mosque is used by Shia Muslims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270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ISIS</vt:lpstr>
      <vt:lpstr>What is ISIS? </vt:lpstr>
      <vt:lpstr>How ISIS was made?</vt:lpstr>
      <vt:lpstr>ISIS and Caliphate</vt:lpstr>
      <vt:lpstr>ISIS Terrorist Activities in the World (2016)</vt:lpstr>
      <vt:lpstr>Almasjed el Nabawi Attack in Saudi Arabia</vt:lpstr>
      <vt:lpstr>Al Imam Sadiq Mosque Attack Kuwait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ISIS</dc:title>
  <dc:creator>Talal</dc:creator>
  <cp:lastModifiedBy>Talal</cp:lastModifiedBy>
  <cp:revision>7</cp:revision>
  <dcterms:created xsi:type="dcterms:W3CDTF">2017-02-22T04:30:01Z</dcterms:created>
  <dcterms:modified xsi:type="dcterms:W3CDTF">2017-02-22T05:21:20Z</dcterms:modified>
</cp:coreProperties>
</file>