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2BB3B4B-6D93-4CA4-AACB-8520CC49A6AC}"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EE0E30-9DC9-45E4-8A89-9788E38C01A5}" type="slidenum">
              <a:rPr lang="en-US" smtClean="0"/>
              <a:t>‹#›</a:t>
            </a:fld>
            <a:endParaRPr lang="en-US"/>
          </a:p>
        </p:txBody>
      </p:sp>
    </p:spTree>
    <p:extLst>
      <p:ext uri="{BB962C8B-B14F-4D97-AF65-F5344CB8AC3E}">
        <p14:creationId xmlns:p14="http://schemas.microsoft.com/office/powerpoint/2010/main" val="3288124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BB3B4B-6D93-4CA4-AACB-8520CC49A6AC}"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EE0E30-9DC9-45E4-8A89-9788E38C01A5}" type="slidenum">
              <a:rPr lang="en-US" smtClean="0"/>
              <a:t>‹#›</a:t>
            </a:fld>
            <a:endParaRPr lang="en-US"/>
          </a:p>
        </p:txBody>
      </p:sp>
    </p:spTree>
    <p:extLst>
      <p:ext uri="{BB962C8B-B14F-4D97-AF65-F5344CB8AC3E}">
        <p14:creationId xmlns:p14="http://schemas.microsoft.com/office/powerpoint/2010/main" val="1702242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BB3B4B-6D93-4CA4-AACB-8520CC49A6AC}"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EE0E30-9DC9-45E4-8A89-9788E38C01A5}"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243878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BB3B4B-6D93-4CA4-AACB-8520CC49A6AC}"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EE0E30-9DC9-45E4-8A89-9788E38C01A5}" type="slidenum">
              <a:rPr lang="en-US" smtClean="0"/>
              <a:t>‹#›</a:t>
            </a:fld>
            <a:endParaRPr lang="en-US"/>
          </a:p>
        </p:txBody>
      </p:sp>
    </p:spTree>
    <p:extLst>
      <p:ext uri="{BB962C8B-B14F-4D97-AF65-F5344CB8AC3E}">
        <p14:creationId xmlns:p14="http://schemas.microsoft.com/office/powerpoint/2010/main" val="35819039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BB3B4B-6D93-4CA4-AACB-8520CC49A6AC}"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EE0E30-9DC9-45E4-8A89-9788E38C01A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89235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BB3B4B-6D93-4CA4-AACB-8520CC49A6AC}"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EE0E30-9DC9-45E4-8A89-9788E38C01A5}" type="slidenum">
              <a:rPr lang="en-US" smtClean="0"/>
              <a:t>‹#›</a:t>
            </a:fld>
            <a:endParaRPr lang="en-US"/>
          </a:p>
        </p:txBody>
      </p:sp>
    </p:spTree>
    <p:extLst>
      <p:ext uri="{BB962C8B-B14F-4D97-AF65-F5344CB8AC3E}">
        <p14:creationId xmlns:p14="http://schemas.microsoft.com/office/powerpoint/2010/main" val="36843711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BB3B4B-6D93-4CA4-AACB-8520CC49A6AC}"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EE0E30-9DC9-45E4-8A89-9788E38C01A5}" type="slidenum">
              <a:rPr lang="en-US" smtClean="0"/>
              <a:t>‹#›</a:t>
            </a:fld>
            <a:endParaRPr lang="en-US"/>
          </a:p>
        </p:txBody>
      </p:sp>
    </p:spTree>
    <p:extLst>
      <p:ext uri="{BB962C8B-B14F-4D97-AF65-F5344CB8AC3E}">
        <p14:creationId xmlns:p14="http://schemas.microsoft.com/office/powerpoint/2010/main" val="11981803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BB3B4B-6D93-4CA4-AACB-8520CC49A6AC}"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EE0E30-9DC9-45E4-8A89-9788E38C01A5}" type="slidenum">
              <a:rPr lang="en-US" smtClean="0"/>
              <a:t>‹#›</a:t>
            </a:fld>
            <a:endParaRPr lang="en-US"/>
          </a:p>
        </p:txBody>
      </p:sp>
    </p:spTree>
    <p:extLst>
      <p:ext uri="{BB962C8B-B14F-4D97-AF65-F5344CB8AC3E}">
        <p14:creationId xmlns:p14="http://schemas.microsoft.com/office/powerpoint/2010/main" val="2431077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BB3B4B-6D93-4CA4-AACB-8520CC49A6AC}"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EE0E30-9DC9-45E4-8A89-9788E38C01A5}" type="slidenum">
              <a:rPr lang="en-US" smtClean="0"/>
              <a:t>‹#›</a:t>
            </a:fld>
            <a:endParaRPr lang="en-US"/>
          </a:p>
        </p:txBody>
      </p:sp>
    </p:spTree>
    <p:extLst>
      <p:ext uri="{BB962C8B-B14F-4D97-AF65-F5344CB8AC3E}">
        <p14:creationId xmlns:p14="http://schemas.microsoft.com/office/powerpoint/2010/main" val="1610136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BB3B4B-6D93-4CA4-AACB-8520CC49A6AC}"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EE0E30-9DC9-45E4-8A89-9788E38C01A5}" type="slidenum">
              <a:rPr lang="en-US" smtClean="0"/>
              <a:t>‹#›</a:t>
            </a:fld>
            <a:endParaRPr lang="en-US"/>
          </a:p>
        </p:txBody>
      </p:sp>
    </p:spTree>
    <p:extLst>
      <p:ext uri="{BB962C8B-B14F-4D97-AF65-F5344CB8AC3E}">
        <p14:creationId xmlns:p14="http://schemas.microsoft.com/office/powerpoint/2010/main" val="1759897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BB3B4B-6D93-4CA4-AACB-8520CC49A6AC}" type="datetimeFigureOut">
              <a:rPr lang="en-US" smtClean="0"/>
              <a:t>12/10/2015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EE0E30-9DC9-45E4-8A89-9788E38C01A5}" type="slidenum">
              <a:rPr lang="en-US" smtClean="0"/>
              <a:t>‹#›</a:t>
            </a:fld>
            <a:endParaRPr lang="en-US"/>
          </a:p>
        </p:txBody>
      </p:sp>
    </p:spTree>
    <p:extLst>
      <p:ext uri="{BB962C8B-B14F-4D97-AF65-F5344CB8AC3E}">
        <p14:creationId xmlns:p14="http://schemas.microsoft.com/office/powerpoint/2010/main" val="3100458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2BB3B4B-6D93-4CA4-AACB-8520CC49A6AC}" type="datetimeFigureOut">
              <a:rPr lang="en-US" smtClean="0"/>
              <a:t>12/10/2015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EE0E30-9DC9-45E4-8A89-9788E38C01A5}" type="slidenum">
              <a:rPr lang="en-US" smtClean="0"/>
              <a:t>‹#›</a:t>
            </a:fld>
            <a:endParaRPr lang="en-US"/>
          </a:p>
        </p:txBody>
      </p:sp>
    </p:spTree>
    <p:extLst>
      <p:ext uri="{BB962C8B-B14F-4D97-AF65-F5344CB8AC3E}">
        <p14:creationId xmlns:p14="http://schemas.microsoft.com/office/powerpoint/2010/main" val="3886988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2BB3B4B-6D93-4CA4-AACB-8520CC49A6AC}" type="datetimeFigureOut">
              <a:rPr lang="en-US" smtClean="0"/>
              <a:t>12/10/2015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EE0E30-9DC9-45E4-8A89-9788E38C01A5}" type="slidenum">
              <a:rPr lang="en-US" smtClean="0"/>
              <a:t>‹#›</a:t>
            </a:fld>
            <a:endParaRPr lang="en-US"/>
          </a:p>
        </p:txBody>
      </p:sp>
    </p:spTree>
    <p:extLst>
      <p:ext uri="{BB962C8B-B14F-4D97-AF65-F5344CB8AC3E}">
        <p14:creationId xmlns:p14="http://schemas.microsoft.com/office/powerpoint/2010/main" val="3530002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BB3B4B-6D93-4CA4-AACB-8520CC49A6AC}" type="datetimeFigureOut">
              <a:rPr lang="en-US" smtClean="0"/>
              <a:t>12/10/2015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EE0E30-9DC9-45E4-8A89-9788E38C01A5}" type="slidenum">
              <a:rPr lang="en-US" smtClean="0"/>
              <a:t>‹#›</a:t>
            </a:fld>
            <a:endParaRPr lang="en-US"/>
          </a:p>
        </p:txBody>
      </p:sp>
    </p:spTree>
    <p:extLst>
      <p:ext uri="{BB962C8B-B14F-4D97-AF65-F5344CB8AC3E}">
        <p14:creationId xmlns:p14="http://schemas.microsoft.com/office/powerpoint/2010/main" val="1436276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BB3B4B-6D93-4CA4-AACB-8520CC49A6AC}" type="datetimeFigureOut">
              <a:rPr lang="en-US" smtClean="0"/>
              <a:t>12/10/2015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EE0E30-9DC9-45E4-8A89-9788E38C01A5}" type="slidenum">
              <a:rPr lang="en-US" smtClean="0"/>
              <a:t>‹#›</a:t>
            </a:fld>
            <a:endParaRPr lang="en-US"/>
          </a:p>
        </p:txBody>
      </p:sp>
    </p:spTree>
    <p:extLst>
      <p:ext uri="{BB962C8B-B14F-4D97-AF65-F5344CB8AC3E}">
        <p14:creationId xmlns:p14="http://schemas.microsoft.com/office/powerpoint/2010/main" val="3075910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BB3B4B-6D93-4CA4-AACB-8520CC49A6AC}" type="datetimeFigureOut">
              <a:rPr lang="en-US" smtClean="0"/>
              <a:t>12/10/2015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EE0E30-9DC9-45E4-8A89-9788E38C01A5}" type="slidenum">
              <a:rPr lang="en-US" smtClean="0"/>
              <a:t>‹#›</a:t>
            </a:fld>
            <a:endParaRPr lang="en-US"/>
          </a:p>
        </p:txBody>
      </p:sp>
    </p:spTree>
    <p:extLst>
      <p:ext uri="{BB962C8B-B14F-4D97-AF65-F5344CB8AC3E}">
        <p14:creationId xmlns:p14="http://schemas.microsoft.com/office/powerpoint/2010/main" val="4213798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2BB3B4B-6D93-4CA4-AACB-8520CC49A6AC}" type="datetimeFigureOut">
              <a:rPr lang="en-US" smtClean="0"/>
              <a:t>12/10/2015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3EE0E30-9DC9-45E4-8A89-9788E38C01A5}" type="slidenum">
              <a:rPr lang="en-US" smtClean="0"/>
              <a:t>‹#›</a:t>
            </a:fld>
            <a:endParaRPr lang="en-US"/>
          </a:p>
        </p:txBody>
      </p:sp>
    </p:spTree>
    <p:extLst>
      <p:ext uri="{BB962C8B-B14F-4D97-AF65-F5344CB8AC3E}">
        <p14:creationId xmlns:p14="http://schemas.microsoft.com/office/powerpoint/2010/main" val="22055180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2819" y="2971204"/>
            <a:ext cx="7766936" cy="1646302"/>
          </a:xfrm>
        </p:spPr>
        <p:txBody>
          <a:bodyPr/>
          <a:lstStyle/>
          <a:p>
            <a:r>
              <a:rPr lang="en-US" b="1" cap="small" dirty="0"/>
              <a:t>Exploration of Subsurface Mars’ Geology and Water</a:t>
            </a:r>
            <a:endParaRPr lang="en-US" dirty="0"/>
          </a:p>
        </p:txBody>
      </p:sp>
    </p:spTree>
    <p:extLst>
      <p:ext uri="{BB962C8B-B14F-4D97-AF65-F5344CB8AC3E}">
        <p14:creationId xmlns:p14="http://schemas.microsoft.com/office/powerpoint/2010/main" val="4192823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of the study</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The Cost of the Robot is estimated to be 600 Million USD</a:t>
            </a:r>
          </a:p>
          <a:p>
            <a:endParaRPr lang="en-US" sz="3200" dirty="0" smtClean="0"/>
          </a:p>
          <a:p>
            <a:r>
              <a:rPr lang="en-US" sz="3200" dirty="0" smtClean="0"/>
              <a:t>The study would last for 2 years</a:t>
            </a:r>
          </a:p>
          <a:p>
            <a:endParaRPr lang="en-US" sz="3200" dirty="0" smtClean="0"/>
          </a:p>
          <a:p>
            <a:r>
              <a:rPr lang="en-US" sz="3200" dirty="0" smtClean="0"/>
              <a:t>It would have administrative and personnel costs of 35 Millions</a:t>
            </a:r>
            <a:endParaRPr lang="en-US" sz="3200" dirty="0"/>
          </a:p>
        </p:txBody>
      </p:sp>
    </p:spTree>
    <p:extLst>
      <p:ext uri="{BB962C8B-B14F-4D97-AF65-F5344CB8AC3E}">
        <p14:creationId xmlns:p14="http://schemas.microsoft.com/office/powerpoint/2010/main" val="3888758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45 days to take the robot to the atmosphere of Mars</a:t>
            </a:r>
          </a:p>
          <a:p>
            <a:endParaRPr lang="en-US" sz="3200" dirty="0" smtClean="0"/>
          </a:p>
          <a:p>
            <a:r>
              <a:rPr lang="en-US" sz="3200" dirty="0" smtClean="0"/>
              <a:t>Another 4.5 months to land the robot on Mars (approximately).</a:t>
            </a:r>
          </a:p>
          <a:p>
            <a:endParaRPr lang="en-US" sz="3200" dirty="0" smtClean="0"/>
          </a:p>
          <a:p>
            <a:r>
              <a:rPr lang="en-US" sz="3200" dirty="0" smtClean="0"/>
              <a:t>1.5 years to conduct scientific studies for the search of </a:t>
            </a:r>
            <a:r>
              <a:rPr lang="en-US" sz="3200" dirty="0" smtClean="0"/>
              <a:t>Water </a:t>
            </a:r>
            <a:r>
              <a:rPr lang="en-US" sz="3200" dirty="0" smtClean="0"/>
              <a:t>on Mars</a:t>
            </a:r>
          </a:p>
          <a:p>
            <a:endParaRPr lang="en-US" sz="3200" dirty="0"/>
          </a:p>
        </p:txBody>
      </p:sp>
    </p:spTree>
    <p:extLst>
      <p:ext uri="{BB962C8B-B14F-4D97-AF65-F5344CB8AC3E}">
        <p14:creationId xmlns:p14="http://schemas.microsoft.com/office/powerpoint/2010/main" val="45145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and Conclusion</a:t>
            </a:r>
            <a:endParaRPr lang="en-US" dirty="0"/>
          </a:p>
        </p:txBody>
      </p:sp>
      <p:sp>
        <p:nvSpPr>
          <p:cNvPr id="3" name="Content Placeholder 2"/>
          <p:cNvSpPr>
            <a:spLocks noGrp="1"/>
          </p:cNvSpPr>
          <p:nvPr>
            <p:ph idx="1"/>
          </p:nvPr>
        </p:nvSpPr>
        <p:spPr>
          <a:xfrm>
            <a:off x="316307" y="1581040"/>
            <a:ext cx="9318721" cy="3880773"/>
          </a:xfrm>
        </p:spPr>
        <p:txBody>
          <a:bodyPr>
            <a:noAutofit/>
          </a:bodyPr>
          <a:lstStyle/>
          <a:p>
            <a:r>
              <a:rPr lang="en-US" sz="2800" dirty="0" smtClean="0"/>
              <a:t>The main goal of the scientific community is to investigate if there is any possibility of life on the surface of Mars in the present or in the past. This will help the scientists to look for possibilities to send manned mission to Mars. The mars has the nearest day time </a:t>
            </a:r>
            <a:r>
              <a:rPr lang="en-US" sz="2800" dirty="0" smtClean="0"/>
              <a:t>length to </a:t>
            </a:r>
            <a:r>
              <a:rPr lang="en-US" sz="2800" dirty="0" smtClean="0"/>
              <a:t>that of earth which means that if the humans had to go to any </a:t>
            </a:r>
            <a:r>
              <a:rPr lang="en-US" sz="2800" dirty="0" smtClean="0"/>
              <a:t>planet other than </a:t>
            </a:r>
            <a:r>
              <a:rPr lang="en-US" sz="2800" dirty="0" smtClean="0"/>
              <a:t>Earth and explore the possibilities of a permanent presence there, it would probably be Mars. </a:t>
            </a:r>
            <a:endParaRPr lang="en-US" sz="2800" dirty="0" smtClean="0"/>
          </a:p>
          <a:p>
            <a:r>
              <a:rPr lang="en-US" sz="2800" dirty="0" smtClean="0"/>
              <a:t>The discovery of Water would mean The possibility of Life in present or past on Mars. </a:t>
            </a:r>
            <a:endParaRPr lang="en-US" sz="2800" dirty="0"/>
          </a:p>
        </p:txBody>
      </p:sp>
    </p:spTree>
    <p:extLst>
      <p:ext uri="{BB962C8B-B14F-4D97-AF65-F5344CB8AC3E}">
        <p14:creationId xmlns:p14="http://schemas.microsoft.com/office/powerpoint/2010/main" val="2337779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a:xfrm>
            <a:off x="677334" y="1683327"/>
            <a:ext cx="8596668" cy="4358035"/>
          </a:xfrm>
        </p:spPr>
        <p:txBody>
          <a:bodyPr>
            <a:normAutofit/>
          </a:bodyPr>
          <a:lstStyle/>
          <a:p>
            <a:r>
              <a:rPr lang="en-US" sz="2400" dirty="0" smtClean="0"/>
              <a:t>The purpose of this mission is to send a robotic laboratory to the atmosphere of Mars to look for the presence of </a:t>
            </a:r>
            <a:r>
              <a:rPr lang="en-US" sz="2400" dirty="0" smtClean="0"/>
              <a:t>Water. </a:t>
            </a:r>
          </a:p>
          <a:p>
            <a:endParaRPr lang="en-US" sz="2400" dirty="0" smtClean="0"/>
          </a:p>
          <a:p>
            <a:r>
              <a:rPr lang="en-US" sz="2400" dirty="0" smtClean="0"/>
              <a:t>The robotic laboratory will observe the </a:t>
            </a:r>
            <a:r>
              <a:rPr lang="en-US" sz="2400" dirty="0" smtClean="0"/>
              <a:t>surface </a:t>
            </a:r>
            <a:r>
              <a:rPr lang="en-US" sz="2400" dirty="0" smtClean="0"/>
              <a:t>of Mars and then dig on Mars to see if there is any possibility of </a:t>
            </a:r>
            <a:r>
              <a:rPr lang="en-US" sz="2400" dirty="0" smtClean="0"/>
              <a:t>Water.</a:t>
            </a:r>
          </a:p>
          <a:p>
            <a:endParaRPr lang="en-US" sz="2400" dirty="0" smtClean="0"/>
          </a:p>
          <a:p>
            <a:r>
              <a:rPr lang="en-US" sz="2400" dirty="0" smtClean="0"/>
              <a:t> If </a:t>
            </a:r>
            <a:r>
              <a:rPr lang="en-US" sz="2400" dirty="0" smtClean="0"/>
              <a:t>Water </a:t>
            </a:r>
            <a:r>
              <a:rPr lang="en-US" sz="2400" dirty="0" smtClean="0"/>
              <a:t>can be successfully located on Mars, there could be a possibility of life there. </a:t>
            </a:r>
          </a:p>
        </p:txBody>
      </p:sp>
    </p:spTree>
    <p:extLst>
      <p:ext uri="{BB962C8B-B14F-4D97-AF65-F5344CB8AC3E}">
        <p14:creationId xmlns:p14="http://schemas.microsoft.com/office/powerpoint/2010/main" val="966102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a:t>
            </a:r>
            <a:endParaRPr lang="en-US" dirty="0"/>
          </a:p>
        </p:txBody>
      </p:sp>
      <p:sp>
        <p:nvSpPr>
          <p:cNvPr id="3" name="Content Placeholder 2"/>
          <p:cNvSpPr>
            <a:spLocks noGrp="1"/>
          </p:cNvSpPr>
          <p:nvPr>
            <p:ph idx="1"/>
          </p:nvPr>
        </p:nvSpPr>
        <p:spPr/>
        <p:txBody>
          <a:bodyPr>
            <a:noAutofit/>
          </a:bodyPr>
          <a:lstStyle/>
          <a:p>
            <a:r>
              <a:rPr lang="en-US" sz="2800" dirty="0" smtClean="0"/>
              <a:t>There has been many ventures to Mars. Mars has been considered to be a planet that might have life presently or might have had it in the past. (McKay</a:t>
            </a:r>
            <a:r>
              <a:rPr lang="en-US" sz="2800" dirty="0"/>
              <a:t>, </a:t>
            </a:r>
            <a:r>
              <a:rPr lang="en-US" sz="2800" dirty="0" smtClean="0"/>
              <a:t>Gibson, Thomas, Vali, Romanek</a:t>
            </a:r>
            <a:r>
              <a:rPr lang="en-US" sz="2800" dirty="0"/>
              <a:t>, </a:t>
            </a:r>
            <a:r>
              <a:rPr lang="en-US" sz="2800" dirty="0" err="1" smtClean="0"/>
              <a:t>Clemett</a:t>
            </a:r>
            <a:r>
              <a:rPr lang="en-US" sz="2800" dirty="0"/>
              <a:t>, </a:t>
            </a:r>
            <a:r>
              <a:rPr lang="en-US" sz="2800" dirty="0" smtClean="0"/>
              <a:t>and </a:t>
            </a:r>
            <a:r>
              <a:rPr lang="en-US" sz="2800" dirty="0" err="1" smtClean="0"/>
              <a:t>Zare</a:t>
            </a:r>
            <a:r>
              <a:rPr lang="en-US" sz="2800" dirty="0"/>
              <a:t>, </a:t>
            </a:r>
            <a:r>
              <a:rPr lang="en-US" sz="2800" dirty="0" smtClean="0"/>
              <a:t>1996).</a:t>
            </a:r>
          </a:p>
          <a:p>
            <a:r>
              <a:rPr lang="en-US" sz="2800" dirty="0" smtClean="0"/>
              <a:t>There have been many ventures to mars to know about many aspects of mars like what is the temperature, the pressure, the possibility of oxygen and many more reasons.</a:t>
            </a:r>
          </a:p>
        </p:txBody>
      </p:sp>
    </p:spTree>
    <p:extLst>
      <p:ext uri="{BB962C8B-B14F-4D97-AF65-F5344CB8AC3E}">
        <p14:creationId xmlns:p14="http://schemas.microsoft.com/office/powerpoint/2010/main" val="1981157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Literature </a:t>
            </a:r>
            <a:r>
              <a:rPr lang="en-US" dirty="0" smtClean="0"/>
              <a:t>Review contd. </a:t>
            </a:r>
            <a:endParaRPr lang="en-US" dirty="0"/>
          </a:p>
        </p:txBody>
      </p:sp>
      <p:sp>
        <p:nvSpPr>
          <p:cNvPr id="3" name="Content Placeholder 2"/>
          <p:cNvSpPr>
            <a:spLocks noGrp="1"/>
          </p:cNvSpPr>
          <p:nvPr>
            <p:ph idx="1"/>
          </p:nvPr>
        </p:nvSpPr>
        <p:spPr>
          <a:xfrm>
            <a:off x="677334" y="1490888"/>
            <a:ext cx="8596668" cy="3880773"/>
          </a:xfrm>
        </p:spPr>
        <p:txBody>
          <a:bodyPr>
            <a:noAutofit/>
          </a:bodyPr>
          <a:lstStyle/>
          <a:p>
            <a:r>
              <a:rPr lang="en-US" sz="2400" dirty="0"/>
              <a:t>Mars is a physical planet and, being so close to Earth, we have explored a lot of </a:t>
            </a:r>
            <a:r>
              <a:rPr lang="en-US" sz="2400" dirty="0" smtClean="0"/>
              <a:t>Mars.</a:t>
            </a:r>
          </a:p>
          <a:p>
            <a:r>
              <a:rPr lang="en-US" sz="2400" dirty="0"/>
              <a:t>The surface temperature of Mars reaches from - 87 degrees Celsius to 20 degrees Celsius yet the normal is - 63 degrees Celsius</a:t>
            </a:r>
            <a:r>
              <a:rPr lang="en-US" sz="2400" dirty="0" smtClean="0"/>
              <a:t>.</a:t>
            </a:r>
          </a:p>
          <a:p>
            <a:r>
              <a:rPr lang="en-US" sz="2400" dirty="0" smtClean="0"/>
              <a:t>Our </a:t>
            </a:r>
            <a:r>
              <a:rPr lang="en-US" sz="2400" dirty="0"/>
              <a:t>mission for 2020 is to send a large drill to Mars to drill down into the surface in an attempt to find out more about the composition of Mars and the location of liquid groundwater. </a:t>
            </a:r>
            <a:endParaRPr lang="en-US" sz="2400" dirty="0" smtClean="0"/>
          </a:p>
          <a:p>
            <a:r>
              <a:rPr lang="en-US" sz="2400" dirty="0" smtClean="0"/>
              <a:t>The </a:t>
            </a:r>
            <a:r>
              <a:rPr lang="en-US" sz="2400" dirty="0"/>
              <a:t>purpose of our exploration mission is to conduct experiments on the Mars ground to have a more objective study. </a:t>
            </a:r>
          </a:p>
          <a:p>
            <a:endParaRPr lang="en-US" sz="2400" dirty="0"/>
          </a:p>
        </p:txBody>
      </p:sp>
    </p:spTree>
    <p:extLst>
      <p:ext uri="{BB962C8B-B14F-4D97-AF65-F5344CB8AC3E}">
        <p14:creationId xmlns:p14="http://schemas.microsoft.com/office/powerpoint/2010/main" val="1133289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a:t>
            </a:r>
            <a:endParaRPr lang="en-US" dirty="0"/>
          </a:p>
        </p:txBody>
      </p:sp>
      <p:sp>
        <p:nvSpPr>
          <p:cNvPr id="3" name="Content Placeholder 2"/>
          <p:cNvSpPr>
            <a:spLocks noGrp="1"/>
          </p:cNvSpPr>
          <p:nvPr>
            <p:ph idx="1"/>
          </p:nvPr>
        </p:nvSpPr>
        <p:spPr/>
        <p:txBody>
          <a:bodyPr>
            <a:noAutofit/>
          </a:bodyPr>
          <a:lstStyle/>
          <a:p>
            <a:r>
              <a:rPr lang="en-US" sz="2800" dirty="0" smtClean="0"/>
              <a:t>The method is to first build a robot in the laboratory. </a:t>
            </a:r>
            <a:endParaRPr lang="en-US" sz="2800" dirty="0"/>
          </a:p>
          <a:p>
            <a:r>
              <a:rPr lang="en-US" sz="2800" dirty="0" smtClean="0"/>
              <a:t>It will have robotic arms.</a:t>
            </a:r>
          </a:p>
          <a:p>
            <a:r>
              <a:rPr lang="en-US" sz="2800" dirty="0" smtClean="0"/>
              <a:t>Sophisticated cameras installed on it.</a:t>
            </a:r>
          </a:p>
          <a:p>
            <a:r>
              <a:rPr lang="en-US" sz="2800" dirty="0" smtClean="0"/>
              <a:t>An internal laboratory.</a:t>
            </a:r>
          </a:p>
          <a:p>
            <a:r>
              <a:rPr lang="en-US" sz="2800" dirty="0" smtClean="0"/>
              <a:t>It will extract samples from the ground of Mars and make experiments on it to see if there is any possibility for the existence on </a:t>
            </a:r>
            <a:r>
              <a:rPr lang="en-US" sz="2800" dirty="0" smtClean="0"/>
              <a:t>Water.</a:t>
            </a:r>
            <a:endParaRPr lang="en-US" sz="2800" dirty="0" smtClean="0"/>
          </a:p>
          <a:p>
            <a:endParaRPr lang="en-US" sz="2800" dirty="0"/>
          </a:p>
        </p:txBody>
      </p:sp>
    </p:spTree>
    <p:extLst>
      <p:ext uri="{BB962C8B-B14F-4D97-AF65-F5344CB8AC3E}">
        <p14:creationId xmlns:p14="http://schemas.microsoft.com/office/powerpoint/2010/main" val="1667145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a:t>
            </a:r>
            <a:endParaRPr lang="en-US" dirty="0"/>
          </a:p>
        </p:txBody>
      </p:sp>
      <p:sp>
        <p:nvSpPr>
          <p:cNvPr id="3" name="Content Placeholder 2"/>
          <p:cNvSpPr>
            <a:spLocks noGrp="1"/>
          </p:cNvSpPr>
          <p:nvPr>
            <p:ph idx="1"/>
          </p:nvPr>
        </p:nvSpPr>
        <p:spPr/>
        <p:txBody>
          <a:bodyPr>
            <a:normAutofit/>
          </a:bodyPr>
          <a:lstStyle/>
          <a:p>
            <a:r>
              <a:rPr lang="en-US" sz="3200" dirty="0" smtClean="0"/>
              <a:t>The robot will be made of a material that can sustain </a:t>
            </a:r>
            <a:r>
              <a:rPr lang="en-US" sz="3200" dirty="0"/>
              <a:t>M</a:t>
            </a:r>
            <a:r>
              <a:rPr lang="en-US" sz="3200" dirty="0" smtClean="0"/>
              <a:t>artian pressure.</a:t>
            </a:r>
          </a:p>
          <a:p>
            <a:r>
              <a:rPr lang="en-US" sz="3200" dirty="0" smtClean="0"/>
              <a:t>The robot body will be mechanically feasible for Mars overall environment</a:t>
            </a:r>
          </a:p>
          <a:p>
            <a:r>
              <a:rPr lang="en-US" sz="3200" dirty="0" smtClean="0"/>
              <a:t>The robot laboratory will have enough chemicals to conduct experiments for the exploration of </a:t>
            </a:r>
            <a:r>
              <a:rPr lang="en-US" sz="3200" dirty="0" smtClean="0"/>
              <a:t>Water.</a:t>
            </a:r>
            <a:endParaRPr lang="en-US" sz="3200" dirty="0" smtClean="0"/>
          </a:p>
          <a:p>
            <a:endParaRPr lang="en-US" sz="3200" dirty="0"/>
          </a:p>
        </p:txBody>
      </p:sp>
    </p:spTree>
    <p:extLst>
      <p:ext uri="{BB962C8B-B14F-4D97-AF65-F5344CB8AC3E}">
        <p14:creationId xmlns:p14="http://schemas.microsoft.com/office/powerpoint/2010/main" val="1331826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a:t>
            </a:r>
            <a:r>
              <a:rPr lang="en-US" dirty="0" smtClean="0"/>
              <a:t>nstruments</a:t>
            </a:r>
            <a:endParaRPr lang="en-US" dirty="0"/>
          </a:p>
        </p:txBody>
      </p:sp>
      <p:sp>
        <p:nvSpPr>
          <p:cNvPr id="3" name="Content Placeholder 2"/>
          <p:cNvSpPr>
            <a:spLocks noGrp="1"/>
          </p:cNvSpPr>
          <p:nvPr>
            <p:ph idx="1"/>
          </p:nvPr>
        </p:nvSpPr>
        <p:spPr/>
        <p:txBody>
          <a:bodyPr>
            <a:noAutofit/>
          </a:bodyPr>
          <a:lstStyle/>
          <a:p>
            <a:r>
              <a:rPr lang="en-US" sz="2800" dirty="0" smtClean="0"/>
              <a:t>The robot will have mounted cameras to assist in navigation and sending imagery to earth</a:t>
            </a:r>
          </a:p>
          <a:p>
            <a:r>
              <a:rPr lang="en-US" sz="2800" dirty="0" smtClean="0"/>
              <a:t>The robot will have mechanical motors that will help it move on the surface of mars.</a:t>
            </a:r>
          </a:p>
          <a:p>
            <a:r>
              <a:rPr lang="en-US" sz="2800" dirty="0" smtClean="0"/>
              <a:t>Already available rockets will be used to deliver the robot to the atmosphere of Mars</a:t>
            </a:r>
          </a:p>
          <a:p>
            <a:r>
              <a:rPr lang="en-US" sz="2800" dirty="0" smtClean="0"/>
              <a:t>The robot will have communication devices to communicate with earth station.</a:t>
            </a:r>
          </a:p>
          <a:p>
            <a:endParaRPr lang="en-US" sz="2800" dirty="0"/>
          </a:p>
        </p:txBody>
      </p:sp>
    </p:spTree>
    <p:extLst>
      <p:ext uri="{BB962C8B-B14F-4D97-AF65-F5344CB8AC3E}">
        <p14:creationId xmlns:p14="http://schemas.microsoft.com/office/powerpoint/2010/main" val="1852288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Collected</a:t>
            </a:r>
            <a:endParaRPr lang="en-US" dirty="0"/>
          </a:p>
        </p:txBody>
      </p:sp>
      <p:sp>
        <p:nvSpPr>
          <p:cNvPr id="3" name="Content Placeholder 2"/>
          <p:cNvSpPr>
            <a:spLocks noGrp="1"/>
          </p:cNvSpPr>
          <p:nvPr>
            <p:ph idx="1"/>
          </p:nvPr>
        </p:nvSpPr>
        <p:spPr>
          <a:xfrm>
            <a:off x="677334" y="2160589"/>
            <a:ext cx="8596668" cy="4364902"/>
          </a:xfrm>
        </p:spPr>
        <p:txBody>
          <a:bodyPr>
            <a:noAutofit/>
          </a:bodyPr>
          <a:lstStyle/>
          <a:p>
            <a:r>
              <a:rPr lang="en-US" sz="2400" dirty="0" smtClean="0"/>
              <a:t>The laboratory at the robot will get soil sample and dig on the surface of Mars</a:t>
            </a:r>
          </a:p>
          <a:p>
            <a:r>
              <a:rPr lang="en-US" sz="2400" dirty="0" smtClean="0"/>
              <a:t>It will perform experiments on the samples.</a:t>
            </a:r>
          </a:p>
          <a:p>
            <a:r>
              <a:rPr lang="en-US" sz="2400" dirty="0" smtClean="0"/>
              <a:t>These experiments will be performed with already organized programs that will make the laboratory function.</a:t>
            </a:r>
          </a:p>
          <a:p>
            <a:r>
              <a:rPr lang="en-US" sz="2400" dirty="0" smtClean="0"/>
              <a:t>The programs will then make decisions on whether there is any sign on </a:t>
            </a:r>
            <a:r>
              <a:rPr lang="en-US" sz="2400" dirty="0" smtClean="0"/>
              <a:t>Water </a:t>
            </a:r>
            <a:r>
              <a:rPr lang="en-US" sz="2400" dirty="0" smtClean="0"/>
              <a:t>based on the data collected and generated</a:t>
            </a:r>
          </a:p>
          <a:p>
            <a:r>
              <a:rPr lang="en-US" sz="2400" dirty="0" smtClean="0"/>
              <a:t>The results of different test will be send to earth on regular basis</a:t>
            </a:r>
          </a:p>
          <a:p>
            <a:endParaRPr lang="en-US" sz="2400" dirty="0"/>
          </a:p>
        </p:txBody>
      </p:sp>
    </p:spTree>
    <p:extLst>
      <p:ext uri="{BB962C8B-B14F-4D97-AF65-F5344CB8AC3E}">
        <p14:creationId xmlns:p14="http://schemas.microsoft.com/office/powerpoint/2010/main" val="3541887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members and their responsibilities</a:t>
            </a:r>
            <a:endParaRPr lang="en-US" dirty="0"/>
          </a:p>
        </p:txBody>
      </p:sp>
      <p:sp>
        <p:nvSpPr>
          <p:cNvPr id="3" name="Content Placeholder 2"/>
          <p:cNvSpPr>
            <a:spLocks noGrp="1"/>
          </p:cNvSpPr>
          <p:nvPr>
            <p:ph idx="1"/>
          </p:nvPr>
        </p:nvSpPr>
        <p:spPr>
          <a:xfrm>
            <a:off x="677334" y="2409971"/>
            <a:ext cx="8596668" cy="3880773"/>
          </a:xfrm>
        </p:spPr>
        <p:txBody>
          <a:bodyPr>
            <a:normAutofit fontScale="92500" lnSpcReduction="20000"/>
          </a:bodyPr>
          <a:lstStyle/>
          <a:p>
            <a:r>
              <a:rPr lang="en-US" sz="3200" u="sng" dirty="0"/>
              <a:t>Rohan </a:t>
            </a:r>
            <a:r>
              <a:rPr lang="en-US" sz="3200" u="sng" dirty="0" err="1" smtClean="0"/>
              <a:t>Shrivastava</a:t>
            </a:r>
            <a:r>
              <a:rPr lang="en-US" sz="3200" dirty="0"/>
              <a:t>:</a:t>
            </a:r>
            <a:r>
              <a:rPr lang="en-US" sz="3200" dirty="0" smtClean="0"/>
              <a:t> </a:t>
            </a:r>
            <a:r>
              <a:rPr lang="en-US" sz="3200" dirty="0"/>
              <a:t>Leader (manages people and time, makes sure all participate</a:t>
            </a:r>
            <a:r>
              <a:rPr lang="en-US" sz="3200" dirty="0" smtClean="0"/>
              <a:t>)</a:t>
            </a:r>
          </a:p>
          <a:p>
            <a:endParaRPr lang="en-US" sz="3200" dirty="0"/>
          </a:p>
          <a:p>
            <a:r>
              <a:rPr lang="en-US" sz="3200" u="sng" dirty="0"/>
              <a:t>Alvin </a:t>
            </a:r>
            <a:r>
              <a:rPr lang="en-US" sz="3200" u="sng" dirty="0" smtClean="0"/>
              <a:t>Zhao</a:t>
            </a:r>
            <a:r>
              <a:rPr lang="en-US" sz="3200" dirty="0" smtClean="0"/>
              <a:t>: Recorder </a:t>
            </a:r>
            <a:r>
              <a:rPr lang="en-US" sz="3200" dirty="0"/>
              <a:t>(keeps track of results and records lab report)    </a:t>
            </a:r>
            <a:endParaRPr lang="en-US" sz="3200" dirty="0" smtClean="0"/>
          </a:p>
          <a:p>
            <a:pPr marL="0" indent="0">
              <a:buNone/>
            </a:pPr>
            <a:r>
              <a:rPr lang="en-US" sz="3200" dirty="0"/>
              <a:t>    </a:t>
            </a:r>
          </a:p>
          <a:p>
            <a:r>
              <a:rPr lang="en-US" sz="3200" u="sng" dirty="0" err="1"/>
              <a:t>Rashed</a:t>
            </a:r>
            <a:r>
              <a:rPr lang="en-US" sz="3200" u="sng" dirty="0"/>
              <a:t> </a:t>
            </a:r>
            <a:r>
              <a:rPr lang="en-US" sz="3200" u="sng" dirty="0" smtClean="0"/>
              <a:t>Al-</a:t>
            </a:r>
            <a:r>
              <a:rPr lang="en-US" sz="3200" u="sng" dirty="0" err="1" smtClean="0"/>
              <a:t>shamisi</a:t>
            </a:r>
            <a:r>
              <a:rPr lang="en-US" sz="3200" dirty="0"/>
              <a:t>:</a:t>
            </a:r>
            <a:r>
              <a:rPr lang="en-US" sz="3200" dirty="0" smtClean="0"/>
              <a:t> </a:t>
            </a:r>
            <a:r>
              <a:rPr lang="en-US" sz="3200" dirty="0"/>
              <a:t>Checker (makes sure all results are correctly reported)</a:t>
            </a:r>
          </a:p>
          <a:p>
            <a:endParaRPr lang="en-US" sz="3200" dirty="0"/>
          </a:p>
        </p:txBody>
      </p:sp>
    </p:spTree>
    <p:extLst>
      <p:ext uri="{BB962C8B-B14F-4D97-AF65-F5344CB8AC3E}">
        <p14:creationId xmlns:p14="http://schemas.microsoft.com/office/powerpoint/2010/main" val="205268198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57</TotalTime>
  <Words>712</Words>
  <Application>Microsoft Office PowerPoint</Application>
  <PresentationFormat>Widescreen</PresentationFormat>
  <Paragraphs>57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Trebuchet MS</vt:lpstr>
      <vt:lpstr>Wingdings 3</vt:lpstr>
      <vt:lpstr>Facet</vt:lpstr>
      <vt:lpstr>Exploration of Subsurface Mars’ Geology and Water</vt:lpstr>
      <vt:lpstr>Abstract</vt:lpstr>
      <vt:lpstr>Literature Review</vt:lpstr>
      <vt:lpstr>Literature Review contd. </vt:lpstr>
      <vt:lpstr>Method</vt:lpstr>
      <vt:lpstr>Materials</vt:lpstr>
      <vt:lpstr>Instruments</vt:lpstr>
      <vt:lpstr>Data Collected</vt:lpstr>
      <vt:lpstr>Team members and their responsibilities</vt:lpstr>
      <vt:lpstr>Cost of the study</vt:lpstr>
      <vt:lpstr>Timeline</vt:lpstr>
      <vt:lpstr>Discussion and 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Methane on Mars and the possibility of life</dc:title>
  <dc:creator>Mohammad Asghar</dc:creator>
  <cp:lastModifiedBy>Mohammad Asghar</cp:lastModifiedBy>
  <cp:revision>16</cp:revision>
  <dcterms:created xsi:type="dcterms:W3CDTF">2015-12-10T07:03:31Z</dcterms:created>
  <dcterms:modified xsi:type="dcterms:W3CDTF">2015-12-10T10:33:50Z</dcterms:modified>
</cp:coreProperties>
</file>