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7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8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91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88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039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48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1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3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7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1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5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1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5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42B5-90F3-4960-A3B9-CF5C9FEE2F4C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6462C2-A832-4523-85A7-00386821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9 Discussion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7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Intrinsically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everything with good results is good</a:t>
            </a:r>
          </a:p>
          <a:p>
            <a:endParaRPr lang="en-US" dirty="0" smtClean="0"/>
          </a:p>
          <a:p>
            <a:r>
              <a:rPr lang="en-US" dirty="0" smtClean="0"/>
              <a:t>Intrinsically good has to be measured over time and space</a:t>
            </a:r>
          </a:p>
          <a:p>
            <a:endParaRPr lang="en-US" dirty="0" smtClean="0"/>
          </a:p>
          <a:p>
            <a:r>
              <a:rPr lang="en-US" dirty="0" smtClean="0"/>
              <a:t>Are Happiness, knowledge and autonomy are good?</a:t>
            </a:r>
          </a:p>
          <a:p>
            <a:endParaRPr lang="en-US" dirty="0"/>
          </a:p>
          <a:p>
            <a:r>
              <a:rPr lang="en-US" dirty="0" smtClean="0"/>
              <a:t>Virtue is intrinsically good as it involves personal growth and wishing good for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9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Intrinsically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everything with bad results (at front) is bad</a:t>
            </a:r>
          </a:p>
          <a:p>
            <a:endParaRPr lang="en-US" dirty="0" smtClean="0"/>
          </a:p>
          <a:p>
            <a:r>
              <a:rPr lang="en-US" dirty="0" smtClean="0"/>
              <a:t>Parents put pressure on children for a brighter future that may limit autonomy</a:t>
            </a:r>
          </a:p>
          <a:p>
            <a:endParaRPr lang="en-US" dirty="0" smtClean="0"/>
          </a:p>
          <a:p>
            <a:r>
              <a:rPr lang="en-US" dirty="0" smtClean="0"/>
              <a:t>Physical pain and betrayal are intrinsically bad </a:t>
            </a:r>
          </a:p>
          <a:p>
            <a:endParaRPr lang="en-US" dirty="0" smtClean="0"/>
          </a:p>
          <a:p>
            <a:r>
              <a:rPr lang="en-US" dirty="0" smtClean="0"/>
              <a:t>Sadistic impulse is harmful to one’s self and others and is intrinsically bad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2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Options and their 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win-win situation in conflicts</a:t>
            </a:r>
          </a:p>
          <a:p>
            <a:pPr lvl="1"/>
            <a:r>
              <a:rPr lang="en-US" dirty="0" smtClean="0"/>
              <a:t>Not always possible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 happy by making others happy</a:t>
            </a:r>
          </a:p>
          <a:p>
            <a:pPr lvl="1"/>
            <a:r>
              <a:rPr lang="en-US" dirty="0" smtClean="0"/>
              <a:t>Others might take advantage of you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Provide financial support</a:t>
            </a:r>
          </a:p>
          <a:p>
            <a:pPr lvl="1"/>
            <a:r>
              <a:rPr lang="en-US" dirty="0" smtClean="0"/>
              <a:t>Not always ends in the hands of the deserving</a:t>
            </a:r>
          </a:p>
        </p:txBody>
      </p:sp>
    </p:spTree>
    <p:extLst>
      <p:ext uri="{BB962C8B-B14F-4D97-AF65-F5344CB8AC3E}">
        <p14:creationId xmlns:p14="http://schemas.microsoft.com/office/powerpoint/2010/main" val="40661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962" y="3138710"/>
            <a:ext cx="8911687" cy="128089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616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131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Chapter 9 Discussion Questions</vt:lpstr>
      <vt:lpstr>Intrinsically Good</vt:lpstr>
      <vt:lpstr>Intrinsically Bad</vt:lpstr>
      <vt:lpstr>Open Options and their Consequence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Discussion Questions</dc:title>
  <dc:creator>Guest</dc:creator>
  <cp:lastModifiedBy>Alkhayarin</cp:lastModifiedBy>
  <cp:revision>8</cp:revision>
  <dcterms:created xsi:type="dcterms:W3CDTF">2016-09-08T06:03:56Z</dcterms:created>
  <dcterms:modified xsi:type="dcterms:W3CDTF">2017-01-08T09:28:16Z</dcterms:modified>
</cp:coreProperties>
</file>