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snapToGrid="0">
      <p:cViewPr varScale="1">
        <p:scale>
          <a:sx n="61" d="100"/>
          <a:sy n="61" d="100"/>
        </p:scale>
        <p:origin x="222" y="60"/>
      </p:cViewPr>
      <p:guideLst/>
    </p:cSldViewPr>
  </p:slideViewPr>
  <p:outlineViewPr>
    <p:cViewPr>
      <p:scale>
        <a:sx n="33" d="100"/>
        <a:sy n="33" d="100"/>
      </p:scale>
      <p:origin x="0" y="-34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1/24/2017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1/24/2017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291" y="2697959"/>
            <a:ext cx="8144134" cy="1373070"/>
          </a:xfrm>
        </p:spPr>
        <p:txBody>
          <a:bodyPr/>
          <a:lstStyle/>
          <a:p>
            <a:pPr algn="ctr"/>
            <a:r>
              <a:rPr lang="en-US" sz="4400" dirty="0" smtClean="0"/>
              <a:t>Larry Page</a:t>
            </a:r>
            <a:br>
              <a:rPr lang="en-US" sz="4400" dirty="0" smtClean="0"/>
            </a:br>
            <a:r>
              <a:rPr lang="en-US" sz="4400" dirty="0" smtClean="0"/>
              <a:t>(Co-founder &amp; CEO Google Inc.)</a:t>
            </a:r>
            <a:endParaRPr lang="en-US" sz="4400" dirty="0"/>
          </a:p>
        </p:txBody>
      </p:sp>
      <p:sp>
        <p:nvSpPr>
          <p:cNvPr id="3" name="Subtitle 2"/>
          <p:cNvSpPr>
            <a:spLocks noGrp="1"/>
          </p:cNvSpPr>
          <p:nvPr>
            <p:ph type="subTitle" idx="1"/>
          </p:nvPr>
        </p:nvSpPr>
        <p:spPr>
          <a:xfrm>
            <a:off x="577291" y="4445554"/>
            <a:ext cx="8144134" cy="1117687"/>
          </a:xfrm>
        </p:spPr>
        <p:txBody>
          <a:bodyPr/>
          <a:lstStyle/>
          <a:p>
            <a:pPr algn="ctr"/>
            <a:endParaRPr lang="en-US" dirty="0"/>
          </a:p>
        </p:txBody>
      </p:sp>
    </p:spTree>
    <p:extLst>
      <p:ext uri="{BB962C8B-B14F-4D97-AF65-F5344CB8AC3E}">
        <p14:creationId xmlns:p14="http://schemas.microsoft.com/office/powerpoint/2010/main" val="557481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512896" y="2465661"/>
            <a:ext cx="9613861" cy="3599316"/>
          </a:xfrm>
        </p:spPr>
        <p:txBody>
          <a:bodyPr>
            <a:normAutofit fontScale="92500" lnSpcReduction="10000"/>
          </a:bodyPr>
          <a:lstStyle/>
          <a:p>
            <a:r>
              <a:rPr lang="en-US" dirty="0" smtClean="0"/>
              <a:t>Lawrence “Larry” </a:t>
            </a:r>
            <a:r>
              <a:rPr lang="en-US" dirty="0"/>
              <a:t>Page  (born March 26, 1973) </a:t>
            </a:r>
            <a:endParaRPr lang="en-US" dirty="0" smtClean="0"/>
          </a:p>
          <a:p>
            <a:endParaRPr lang="en-US" dirty="0" smtClean="0"/>
          </a:p>
          <a:p>
            <a:r>
              <a:rPr lang="en-US" dirty="0" smtClean="0"/>
              <a:t>Born </a:t>
            </a:r>
            <a:r>
              <a:rPr lang="en-US" dirty="0"/>
              <a:t>in East Lansing, Michigan, United States </a:t>
            </a:r>
            <a:endParaRPr lang="en-US" dirty="0" smtClean="0"/>
          </a:p>
          <a:p>
            <a:endParaRPr lang="en-US" dirty="0" smtClean="0"/>
          </a:p>
          <a:p>
            <a:r>
              <a:rPr lang="en-US" dirty="0" smtClean="0"/>
              <a:t>Computer Scientist and Internet Entrepreneur</a:t>
            </a:r>
          </a:p>
          <a:p>
            <a:endParaRPr lang="en-US" dirty="0" smtClean="0"/>
          </a:p>
          <a:p>
            <a:r>
              <a:rPr lang="en-US" dirty="0" smtClean="0"/>
              <a:t>PHD Scholar Stanford University</a:t>
            </a:r>
          </a:p>
          <a:p>
            <a:endParaRPr lang="en-US" dirty="0" smtClean="0"/>
          </a:p>
          <a:p>
            <a:r>
              <a:rPr lang="en-US" dirty="0"/>
              <a:t>Co-founder &amp; CEO Google Inc.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0349" y="2700536"/>
            <a:ext cx="4511227" cy="2871989"/>
          </a:xfrm>
          <a:prstGeom prst="rect">
            <a:avLst/>
          </a:prstGeom>
        </p:spPr>
      </p:pic>
    </p:spTree>
    <p:extLst>
      <p:ext uri="{BB962C8B-B14F-4D97-AF65-F5344CB8AC3E}">
        <p14:creationId xmlns:p14="http://schemas.microsoft.com/office/powerpoint/2010/main" val="1280113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BackRub</a:t>
            </a:r>
            <a:r>
              <a:rPr lang="en-US" dirty="0" smtClean="0"/>
              <a:t> to Google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BackRub</a:t>
            </a:r>
            <a:r>
              <a:rPr lang="en-US" dirty="0" smtClean="0"/>
              <a:t>, Larry Page PHD research project</a:t>
            </a:r>
          </a:p>
          <a:p>
            <a:endParaRPr lang="en-US" dirty="0" smtClean="0"/>
          </a:p>
          <a:p>
            <a:r>
              <a:rPr lang="en-US" dirty="0" err="1" smtClean="0"/>
              <a:t>BackRub</a:t>
            </a:r>
            <a:r>
              <a:rPr lang="en-US" dirty="0" smtClean="0"/>
              <a:t> an effective internet search initiative</a:t>
            </a:r>
          </a:p>
          <a:p>
            <a:endParaRPr lang="en-US" dirty="0" smtClean="0"/>
          </a:p>
          <a:p>
            <a:pPr lvl="0"/>
            <a:r>
              <a:rPr lang="en-US" dirty="0"/>
              <a:t>Google’s co-founder </a:t>
            </a:r>
            <a:r>
              <a:rPr lang="en-US" dirty="0" err="1"/>
              <a:t>Seegey</a:t>
            </a:r>
            <a:r>
              <a:rPr lang="en-US" dirty="0"/>
              <a:t> </a:t>
            </a:r>
            <a:r>
              <a:rPr lang="en-US" dirty="0" err="1"/>
              <a:t>Brin</a:t>
            </a:r>
            <a:r>
              <a:rPr lang="en-US" dirty="0"/>
              <a:t> joined Larry in the </a:t>
            </a:r>
            <a:r>
              <a:rPr lang="en-US" dirty="0" err="1" smtClean="0"/>
              <a:t>BackRub</a:t>
            </a:r>
            <a:r>
              <a:rPr lang="en-US" dirty="0" smtClean="0"/>
              <a:t> project</a:t>
            </a:r>
            <a:endParaRPr lang="en-US" dirty="0"/>
          </a:p>
          <a:p>
            <a:endParaRPr lang="en-US" dirty="0" smtClean="0"/>
          </a:p>
          <a:p>
            <a:r>
              <a:rPr lang="en-US" dirty="0" smtClean="0"/>
              <a:t>Google registered as a company in 1998</a:t>
            </a:r>
          </a:p>
          <a:p>
            <a:endParaRPr lang="en-US" dirty="0" smtClean="0"/>
          </a:p>
          <a:p>
            <a:r>
              <a:rPr lang="en-US" dirty="0" smtClean="0"/>
              <a:t>Based on advanced </a:t>
            </a:r>
            <a:r>
              <a:rPr lang="en-US" dirty="0" err="1" smtClean="0"/>
              <a:t>BackRub</a:t>
            </a:r>
            <a:r>
              <a:rPr lang="en-US" dirty="0" smtClean="0"/>
              <a:t>, Google has the largest internet page indexing in the world</a:t>
            </a:r>
          </a:p>
          <a:p>
            <a:endParaRPr lang="en-US" dirty="0" smtClean="0"/>
          </a:p>
          <a:p>
            <a:r>
              <a:rPr lang="en-US" dirty="0" smtClean="0"/>
              <a:t>Google other projects: Google Earth, Google </a:t>
            </a:r>
            <a:r>
              <a:rPr lang="en-US" dirty="0" err="1" smtClean="0"/>
              <a:t>Adsense</a:t>
            </a:r>
            <a:r>
              <a:rPr lang="en-US" dirty="0" smtClean="0"/>
              <a:t>, Google Chrome, Google Maps, Google Android etc. </a:t>
            </a:r>
            <a:endParaRPr lang="en-US" dirty="0"/>
          </a:p>
        </p:txBody>
      </p:sp>
      <p:pic>
        <p:nvPicPr>
          <p:cNvPr id="1026" name="Picture 2" descr="http://www.motab3at.com/wp-content/uploads/2015/11/%D8%B4%D8%B9%D8%A7%D8%B1-%D8%AC%D9%88%D8%AC%D9%8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9974" y="2247113"/>
            <a:ext cx="4487056" cy="2243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90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Style</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Don't </a:t>
            </a:r>
            <a:r>
              <a:rPr lang="en-US" dirty="0" smtClean="0"/>
              <a:t>delegate</a:t>
            </a:r>
          </a:p>
          <a:p>
            <a:endParaRPr lang="en-US" dirty="0" smtClean="0"/>
          </a:p>
          <a:p>
            <a:r>
              <a:rPr lang="en-US" dirty="0"/>
              <a:t>Don't get in the way if you're not adding </a:t>
            </a:r>
            <a:r>
              <a:rPr lang="en-US" dirty="0" smtClean="0"/>
              <a:t>value</a:t>
            </a:r>
          </a:p>
          <a:p>
            <a:endParaRPr lang="en-US" dirty="0" smtClean="0"/>
          </a:p>
          <a:p>
            <a:r>
              <a:rPr lang="en-US" dirty="0"/>
              <a:t>Don't be a </a:t>
            </a:r>
            <a:r>
              <a:rPr lang="en-US" dirty="0" smtClean="0"/>
              <a:t>bureaucrat</a:t>
            </a:r>
          </a:p>
          <a:p>
            <a:endParaRPr lang="en-US" dirty="0" smtClean="0"/>
          </a:p>
          <a:p>
            <a:r>
              <a:rPr lang="en-US" dirty="0"/>
              <a:t>Ideas are more important than </a:t>
            </a:r>
            <a:r>
              <a:rPr lang="en-US" dirty="0" smtClean="0"/>
              <a:t>age</a:t>
            </a:r>
          </a:p>
          <a:p>
            <a:endParaRPr lang="en-US" dirty="0" smtClean="0"/>
          </a:p>
          <a:p>
            <a:r>
              <a:rPr lang="en-US" dirty="0" smtClean="0"/>
              <a:t>Don’t stop others unless you can help</a:t>
            </a:r>
            <a:endParaRPr lang="en-US" dirty="0"/>
          </a:p>
        </p:txBody>
      </p:sp>
      <p:pic>
        <p:nvPicPr>
          <p:cNvPr id="2050" name="Picture 2" descr="https://img.washingtonpost.com/wp-apps/imrs.php?src=https://img.washingtonpost.com/rf/image_908w/2010-2019/WashingtonPost/2013/05/22/Production/WashingtonPost/Images/1221133-5655.jpg&amp;w=14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8542" y="2999975"/>
            <a:ext cx="4513758" cy="2808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245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Traits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Commitment and communication</a:t>
            </a:r>
          </a:p>
          <a:p>
            <a:endParaRPr lang="en-US" dirty="0" smtClean="0"/>
          </a:p>
          <a:p>
            <a:r>
              <a:rPr lang="en-US" dirty="0" smtClean="0"/>
              <a:t>Innovative</a:t>
            </a:r>
          </a:p>
          <a:p>
            <a:endParaRPr lang="en-US" dirty="0" smtClean="0"/>
          </a:p>
          <a:p>
            <a:r>
              <a:rPr lang="en-US" dirty="0" smtClean="0"/>
              <a:t>Futuristic</a:t>
            </a:r>
          </a:p>
          <a:p>
            <a:endParaRPr lang="en-US" dirty="0" smtClean="0"/>
          </a:p>
          <a:p>
            <a:r>
              <a:rPr lang="en-US" dirty="0" smtClean="0"/>
              <a:t>Pervasive</a:t>
            </a:r>
          </a:p>
          <a:p>
            <a:endParaRPr lang="en-US" dirty="0" smtClean="0"/>
          </a:p>
          <a:p>
            <a:r>
              <a:rPr lang="en-US" dirty="0" smtClean="0"/>
              <a:t>Appreciates ideas by subordinates</a:t>
            </a:r>
            <a:endParaRPr lang="en-US" dirty="0"/>
          </a:p>
        </p:txBody>
      </p:sp>
      <p:pic>
        <p:nvPicPr>
          <p:cNvPr id="3074" name="Picture 2" descr="http://www.leaderwholeads.com/images/leadership_traits_header_with_glo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9096" y="3103808"/>
            <a:ext cx="6317231" cy="1876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8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Five Personality Traits</a:t>
            </a:r>
            <a:endParaRPr lang="en-US" dirty="0"/>
          </a:p>
        </p:txBody>
      </p:sp>
      <p:sp>
        <p:nvSpPr>
          <p:cNvPr id="3" name="Content Placeholder 2"/>
          <p:cNvSpPr>
            <a:spLocks noGrp="1"/>
          </p:cNvSpPr>
          <p:nvPr>
            <p:ph idx="1"/>
          </p:nvPr>
        </p:nvSpPr>
        <p:spPr>
          <a:xfrm>
            <a:off x="152288" y="2697481"/>
            <a:ext cx="9613861" cy="3599316"/>
          </a:xfrm>
        </p:spPr>
        <p:txBody>
          <a:bodyPr/>
          <a:lstStyle/>
          <a:p>
            <a:r>
              <a:rPr lang="en-US" dirty="0" smtClean="0"/>
              <a:t>Larry Page has two of the Big Five Personality Traits:</a:t>
            </a:r>
          </a:p>
          <a:p>
            <a:endParaRPr lang="en-US" dirty="0" smtClean="0"/>
          </a:p>
          <a:p>
            <a:pPr marL="0" indent="0">
              <a:buNone/>
            </a:pPr>
            <a:r>
              <a:rPr lang="en-US" dirty="0" smtClean="0"/>
              <a:t>Openness to Experience</a:t>
            </a:r>
          </a:p>
          <a:p>
            <a:pPr marL="457200" lvl="1" indent="0">
              <a:buNone/>
            </a:pPr>
            <a:r>
              <a:rPr lang="en-US" dirty="0" smtClean="0"/>
              <a:t>Larry Page believes in trying new things, </a:t>
            </a:r>
          </a:p>
          <a:p>
            <a:pPr marL="457200" lvl="1" indent="0">
              <a:buNone/>
            </a:pPr>
            <a:r>
              <a:rPr lang="en-US" dirty="0" smtClean="0"/>
              <a:t>initiated many projects, futuristic.</a:t>
            </a:r>
          </a:p>
          <a:p>
            <a:pPr marL="457200" lvl="1" indent="0">
              <a:buNone/>
            </a:pPr>
            <a:endParaRPr lang="en-US" dirty="0"/>
          </a:p>
          <a:p>
            <a:pPr marL="0" lvl="1" indent="0">
              <a:spcBef>
                <a:spcPts val="1000"/>
              </a:spcBef>
              <a:buNone/>
            </a:pPr>
            <a:r>
              <a:rPr lang="en-US" sz="2400" dirty="0"/>
              <a:t>Extroversion </a:t>
            </a:r>
            <a:endParaRPr lang="en-US" sz="2400" dirty="0" smtClean="0"/>
          </a:p>
          <a:p>
            <a:pPr marL="457200" lvl="1" indent="0">
              <a:buNone/>
            </a:pPr>
            <a:r>
              <a:rPr lang="en-US" dirty="0"/>
              <a:t>Larry Page is energetic, discusses ideas, </a:t>
            </a:r>
          </a:p>
          <a:p>
            <a:pPr marL="457200" lvl="1" indent="0">
              <a:buNone/>
            </a:pPr>
            <a:r>
              <a:rPr lang="en-US" dirty="0"/>
              <a:t> good communicator</a:t>
            </a:r>
          </a:p>
        </p:txBody>
      </p:sp>
      <p:pic>
        <p:nvPicPr>
          <p:cNvPr id="4098" name="Picture 2" descr="http://psychology.iresearchnet.com/wp-content/uploads/2016/01/Big-Five-Personality-Trai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7508" y="3026533"/>
            <a:ext cx="3383117" cy="3383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56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smtClean="0"/>
              <a:t>Larry </a:t>
            </a:r>
            <a:r>
              <a:rPr lang="en-US" dirty="0" smtClean="0"/>
              <a:t>Page is one of the great Entrepreneurial Leader of the modern world. He has revolutionized the internet business industry by letting people reach the information they need from billions of webpages available online. Google is the largest employer of the world. He is kind of an Entrepreneur who enabled hundreds of thousands other online entrepreneurs earn from their websites with the help of Google AdSense scheme. </a:t>
            </a:r>
          </a:p>
          <a:p>
            <a:endParaRPr lang="en-US" dirty="0" smtClean="0"/>
          </a:p>
          <a:p>
            <a:r>
              <a:rPr lang="en-US" dirty="0" smtClean="0"/>
              <a:t>Larry Page would be an inspiration for future inventors and entrepreneurs for a long time. </a:t>
            </a:r>
            <a:endParaRPr lang="en-US" dirty="0"/>
          </a:p>
        </p:txBody>
      </p:sp>
    </p:spTree>
    <p:extLst>
      <p:ext uri="{BB962C8B-B14F-4D97-AF65-F5344CB8AC3E}">
        <p14:creationId xmlns:p14="http://schemas.microsoft.com/office/powerpoint/2010/main" val="257425833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137</TotalTime>
  <Words>282</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Larry Page (Co-founder &amp; CEO Google Inc.)</vt:lpstr>
      <vt:lpstr>Introduction</vt:lpstr>
      <vt:lpstr>BackRub to Google </vt:lpstr>
      <vt:lpstr>Leadership Style</vt:lpstr>
      <vt:lpstr>Leadership Traits</vt:lpstr>
      <vt:lpstr>Big Five Personality Traits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Larry Page (Co-founder Google Inc.)</dc:title>
  <dc:creator>Mohammad Asghar</dc:creator>
  <cp:lastModifiedBy>Alkhayarin</cp:lastModifiedBy>
  <cp:revision>22</cp:revision>
  <dcterms:created xsi:type="dcterms:W3CDTF">2016-04-17T11:01:26Z</dcterms:created>
  <dcterms:modified xsi:type="dcterms:W3CDTF">2017-01-24T15:18:30Z</dcterms:modified>
</cp:coreProperties>
</file>