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5C63F0C-1FF3-4B0E-B7D8-5719A9EED352}"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3617-8C5C-4532-A90E-B9D49BB9520E}" type="slidenum">
              <a:rPr lang="en-US" smtClean="0"/>
              <a:t>‹#›</a:t>
            </a:fld>
            <a:endParaRPr lang="en-US"/>
          </a:p>
        </p:txBody>
      </p:sp>
    </p:spTree>
    <p:extLst>
      <p:ext uri="{BB962C8B-B14F-4D97-AF65-F5344CB8AC3E}">
        <p14:creationId xmlns:p14="http://schemas.microsoft.com/office/powerpoint/2010/main" val="381030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C63F0C-1FF3-4B0E-B7D8-5719A9EED352}"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23617-8C5C-4532-A90E-B9D49BB9520E}" type="slidenum">
              <a:rPr lang="en-US" smtClean="0"/>
              <a:t>‹#›</a:t>
            </a:fld>
            <a:endParaRPr lang="en-US"/>
          </a:p>
        </p:txBody>
      </p:sp>
    </p:spTree>
    <p:extLst>
      <p:ext uri="{BB962C8B-B14F-4D97-AF65-F5344CB8AC3E}">
        <p14:creationId xmlns:p14="http://schemas.microsoft.com/office/powerpoint/2010/main" val="4167459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C63F0C-1FF3-4B0E-B7D8-5719A9EED352}"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3617-8C5C-4532-A90E-B9D49BB9520E}" type="slidenum">
              <a:rPr lang="en-US" smtClean="0"/>
              <a:t>‹#›</a:t>
            </a:fld>
            <a:endParaRPr lang="en-US"/>
          </a:p>
        </p:txBody>
      </p:sp>
    </p:spTree>
    <p:extLst>
      <p:ext uri="{BB962C8B-B14F-4D97-AF65-F5344CB8AC3E}">
        <p14:creationId xmlns:p14="http://schemas.microsoft.com/office/powerpoint/2010/main" val="3736983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C63F0C-1FF3-4B0E-B7D8-5719A9EED352}"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3617-8C5C-4532-A90E-B9D49BB9520E}"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4124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C63F0C-1FF3-4B0E-B7D8-5719A9EED352}"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3617-8C5C-4532-A90E-B9D49BB9520E}" type="slidenum">
              <a:rPr lang="en-US" smtClean="0"/>
              <a:t>‹#›</a:t>
            </a:fld>
            <a:endParaRPr lang="en-US"/>
          </a:p>
        </p:txBody>
      </p:sp>
    </p:spTree>
    <p:extLst>
      <p:ext uri="{BB962C8B-B14F-4D97-AF65-F5344CB8AC3E}">
        <p14:creationId xmlns:p14="http://schemas.microsoft.com/office/powerpoint/2010/main" val="17856667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5C63F0C-1FF3-4B0E-B7D8-5719A9EED352}" type="datetimeFigureOut">
              <a:rPr lang="en-US" smtClean="0"/>
              <a:t>1/13/2017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3617-8C5C-4532-A90E-B9D49BB9520E}" type="slidenum">
              <a:rPr lang="en-US" smtClean="0"/>
              <a:t>‹#›</a:t>
            </a:fld>
            <a:endParaRPr lang="en-US"/>
          </a:p>
        </p:txBody>
      </p:sp>
    </p:spTree>
    <p:extLst>
      <p:ext uri="{BB962C8B-B14F-4D97-AF65-F5344CB8AC3E}">
        <p14:creationId xmlns:p14="http://schemas.microsoft.com/office/powerpoint/2010/main" val="75581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5C63F0C-1FF3-4B0E-B7D8-5719A9EED352}" type="datetimeFigureOut">
              <a:rPr lang="en-US" smtClean="0"/>
              <a:t>1/13/2017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3617-8C5C-4532-A90E-B9D49BB9520E}" type="slidenum">
              <a:rPr lang="en-US" smtClean="0"/>
              <a:t>‹#›</a:t>
            </a:fld>
            <a:endParaRPr lang="en-US"/>
          </a:p>
        </p:txBody>
      </p:sp>
    </p:spTree>
    <p:extLst>
      <p:ext uri="{BB962C8B-B14F-4D97-AF65-F5344CB8AC3E}">
        <p14:creationId xmlns:p14="http://schemas.microsoft.com/office/powerpoint/2010/main" val="35621698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C63F0C-1FF3-4B0E-B7D8-5719A9EED352}"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3617-8C5C-4532-A90E-B9D49BB9520E}" type="slidenum">
              <a:rPr lang="en-US" smtClean="0"/>
              <a:t>‹#›</a:t>
            </a:fld>
            <a:endParaRPr lang="en-US"/>
          </a:p>
        </p:txBody>
      </p:sp>
    </p:spTree>
    <p:extLst>
      <p:ext uri="{BB962C8B-B14F-4D97-AF65-F5344CB8AC3E}">
        <p14:creationId xmlns:p14="http://schemas.microsoft.com/office/powerpoint/2010/main" val="9685832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C63F0C-1FF3-4B0E-B7D8-5719A9EED352}"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3617-8C5C-4532-A90E-B9D49BB9520E}" type="slidenum">
              <a:rPr lang="en-US" smtClean="0"/>
              <a:t>‹#›</a:t>
            </a:fld>
            <a:endParaRPr lang="en-US"/>
          </a:p>
        </p:txBody>
      </p:sp>
    </p:spTree>
    <p:extLst>
      <p:ext uri="{BB962C8B-B14F-4D97-AF65-F5344CB8AC3E}">
        <p14:creationId xmlns:p14="http://schemas.microsoft.com/office/powerpoint/2010/main" val="3664725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C63F0C-1FF3-4B0E-B7D8-5719A9EED352}"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3617-8C5C-4532-A90E-B9D49BB9520E}" type="slidenum">
              <a:rPr lang="en-US" smtClean="0"/>
              <a:t>‹#›</a:t>
            </a:fld>
            <a:endParaRPr lang="en-US"/>
          </a:p>
        </p:txBody>
      </p:sp>
    </p:spTree>
    <p:extLst>
      <p:ext uri="{BB962C8B-B14F-4D97-AF65-F5344CB8AC3E}">
        <p14:creationId xmlns:p14="http://schemas.microsoft.com/office/powerpoint/2010/main" val="3161999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C63F0C-1FF3-4B0E-B7D8-5719A9EED352}"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3617-8C5C-4532-A90E-B9D49BB9520E}" type="slidenum">
              <a:rPr lang="en-US" smtClean="0"/>
              <a:t>‹#›</a:t>
            </a:fld>
            <a:endParaRPr lang="en-US"/>
          </a:p>
        </p:txBody>
      </p:sp>
    </p:spTree>
    <p:extLst>
      <p:ext uri="{BB962C8B-B14F-4D97-AF65-F5344CB8AC3E}">
        <p14:creationId xmlns:p14="http://schemas.microsoft.com/office/powerpoint/2010/main" val="3419463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C63F0C-1FF3-4B0E-B7D8-5719A9EED352}"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23617-8C5C-4532-A90E-B9D49BB9520E}" type="slidenum">
              <a:rPr lang="en-US" smtClean="0"/>
              <a:t>‹#›</a:t>
            </a:fld>
            <a:endParaRPr lang="en-US"/>
          </a:p>
        </p:txBody>
      </p:sp>
    </p:spTree>
    <p:extLst>
      <p:ext uri="{BB962C8B-B14F-4D97-AF65-F5344CB8AC3E}">
        <p14:creationId xmlns:p14="http://schemas.microsoft.com/office/powerpoint/2010/main" val="545110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C63F0C-1FF3-4B0E-B7D8-5719A9EED352}" type="datetimeFigureOut">
              <a:rPr lang="en-US" smtClean="0"/>
              <a:t>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223617-8C5C-4532-A90E-B9D49BB9520E}" type="slidenum">
              <a:rPr lang="en-US" smtClean="0"/>
              <a:t>‹#›</a:t>
            </a:fld>
            <a:endParaRPr lang="en-US"/>
          </a:p>
        </p:txBody>
      </p:sp>
    </p:spTree>
    <p:extLst>
      <p:ext uri="{BB962C8B-B14F-4D97-AF65-F5344CB8AC3E}">
        <p14:creationId xmlns:p14="http://schemas.microsoft.com/office/powerpoint/2010/main" val="792153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D5C63F0C-1FF3-4B0E-B7D8-5719A9EED352}" type="datetimeFigureOut">
              <a:rPr lang="en-US" smtClean="0"/>
              <a:t>1/13/2017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D223617-8C5C-4532-A90E-B9D49BB9520E}" type="slidenum">
              <a:rPr lang="en-US" smtClean="0"/>
              <a:t>‹#›</a:t>
            </a:fld>
            <a:endParaRPr lang="en-US"/>
          </a:p>
        </p:txBody>
      </p:sp>
    </p:spTree>
    <p:extLst>
      <p:ext uri="{BB962C8B-B14F-4D97-AF65-F5344CB8AC3E}">
        <p14:creationId xmlns:p14="http://schemas.microsoft.com/office/powerpoint/2010/main" val="3506987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5C63F0C-1FF3-4B0E-B7D8-5719A9EED352}" type="datetimeFigureOut">
              <a:rPr lang="en-US" smtClean="0"/>
              <a:t>1/13/2017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D223617-8C5C-4532-A90E-B9D49BB9520E}" type="slidenum">
              <a:rPr lang="en-US" smtClean="0"/>
              <a:t>‹#›</a:t>
            </a:fld>
            <a:endParaRPr lang="en-US"/>
          </a:p>
        </p:txBody>
      </p:sp>
    </p:spTree>
    <p:extLst>
      <p:ext uri="{BB962C8B-B14F-4D97-AF65-F5344CB8AC3E}">
        <p14:creationId xmlns:p14="http://schemas.microsoft.com/office/powerpoint/2010/main" val="1725365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D5C63F0C-1FF3-4B0E-B7D8-5719A9EED352}" type="datetimeFigureOut">
              <a:rPr lang="en-US" smtClean="0"/>
              <a:t>1/13/2017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D223617-8C5C-4532-A90E-B9D49BB9520E}" type="slidenum">
              <a:rPr lang="en-US" smtClean="0"/>
              <a:t>‹#›</a:t>
            </a:fld>
            <a:endParaRPr lang="en-US"/>
          </a:p>
        </p:txBody>
      </p:sp>
    </p:spTree>
    <p:extLst>
      <p:ext uri="{BB962C8B-B14F-4D97-AF65-F5344CB8AC3E}">
        <p14:creationId xmlns:p14="http://schemas.microsoft.com/office/powerpoint/2010/main" val="1555289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C63F0C-1FF3-4B0E-B7D8-5719A9EED352}"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23617-8C5C-4532-A90E-B9D49BB9520E}" type="slidenum">
              <a:rPr lang="en-US" smtClean="0"/>
              <a:t>‹#›</a:t>
            </a:fld>
            <a:endParaRPr lang="en-US"/>
          </a:p>
        </p:txBody>
      </p:sp>
    </p:spTree>
    <p:extLst>
      <p:ext uri="{BB962C8B-B14F-4D97-AF65-F5344CB8AC3E}">
        <p14:creationId xmlns:p14="http://schemas.microsoft.com/office/powerpoint/2010/main" val="3443767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5C63F0C-1FF3-4B0E-B7D8-5719A9EED352}" type="datetimeFigureOut">
              <a:rPr lang="en-US" smtClean="0"/>
              <a:t>1/13/2017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D223617-8C5C-4532-A90E-B9D49BB9520E}" type="slidenum">
              <a:rPr lang="en-US" smtClean="0"/>
              <a:t>‹#›</a:t>
            </a:fld>
            <a:endParaRPr lang="en-US"/>
          </a:p>
        </p:txBody>
      </p:sp>
    </p:spTree>
    <p:extLst>
      <p:ext uri="{BB962C8B-B14F-4D97-AF65-F5344CB8AC3E}">
        <p14:creationId xmlns:p14="http://schemas.microsoft.com/office/powerpoint/2010/main" val="182799092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2155" y="476250"/>
            <a:ext cx="8825658" cy="3329581"/>
          </a:xfrm>
        </p:spPr>
        <p:txBody>
          <a:bodyPr/>
          <a:lstStyle/>
          <a:p>
            <a:r>
              <a:rPr lang="en-US" dirty="0" smtClean="0"/>
              <a:t>ISTE Reflection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55658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ISTE Standards</a:t>
            </a:r>
            <a:endParaRPr lang="en-US" dirty="0"/>
          </a:p>
        </p:txBody>
      </p:sp>
      <p:sp>
        <p:nvSpPr>
          <p:cNvPr id="3" name="Content Placeholder 2"/>
          <p:cNvSpPr>
            <a:spLocks noGrp="1"/>
          </p:cNvSpPr>
          <p:nvPr>
            <p:ph idx="1"/>
          </p:nvPr>
        </p:nvSpPr>
        <p:spPr/>
        <p:txBody>
          <a:bodyPr/>
          <a:lstStyle/>
          <a:p>
            <a:r>
              <a:rPr lang="en-US" sz="2200" dirty="0" smtClean="0"/>
              <a:t>Facilitate and inspire student learning and creativity</a:t>
            </a:r>
          </a:p>
          <a:p>
            <a:pPr lvl="1"/>
            <a:r>
              <a:rPr lang="en-US" sz="2200" dirty="0" smtClean="0"/>
              <a:t>Support creative thinking</a:t>
            </a:r>
          </a:p>
          <a:p>
            <a:pPr lvl="1"/>
            <a:r>
              <a:rPr lang="en-US" sz="2200" dirty="0" smtClean="0"/>
              <a:t>Facilitate students in exploring the real world</a:t>
            </a:r>
          </a:p>
          <a:p>
            <a:pPr lvl="1"/>
            <a:r>
              <a:rPr lang="en-US" sz="2200" dirty="0" smtClean="0"/>
              <a:t>Engage in learning with students</a:t>
            </a:r>
          </a:p>
          <a:p>
            <a:r>
              <a:rPr lang="en-US" sz="2200" dirty="0" smtClean="0"/>
              <a:t>Design and develop digital age learning experiences and assessments</a:t>
            </a:r>
          </a:p>
          <a:p>
            <a:pPr lvl="1"/>
            <a:r>
              <a:rPr lang="en-US" sz="2200" dirty="0" smtClean="0"/>
              <a:t>Utilize technology in classrooms</a:t>
            </a:r>
          </a:p>
          <a:p>
            <a:pPr lvl="1"/>
            <a:r>
              <a:rPr lang="en-US" sz="2200" dirty="0" smtClean="0"/>
              <a:t>Acquire the required technical skills</a:t>
            </a:r>
          </a:p>
          <a:p>
            <a:pPr lvl="1"/>
            <a:r>
              <a:rPr lang="en-US" sz="2200" dirty="0" smtClean="0"/>
              <a:t>Address students diverse learning styles</a:t>
            </a:r>
          </a:p>
          <a:p>
            <a:endParaRPr lang="en-US" dirty="0" smtClean="0"/>
          </a:p>
          <a:p>
            <a:endParaRPr lang="en-US" dirty="0"/>
          </a:p>
        </p:txBody>
      </p:sp>
    </p:spTree>
    <p:extLst>
      <p:ext uri="{BB962C8B-B14F-4D97-AF65-F5344CB8AC3E}">
        <p14:creationId xmlns:p14="http://schemas.microsoft.com/office/powerpoint/2010/main" val="3688757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ISTE Standards</a:t>
            </a:r>
          </a:p>
        </p:txBody>
      </p:sp>
      <p:sp>
        <p:nvSpPr>
          <p:cNvPr id="3" name="Content Placeholder 2"/>
          <p:cNvSpPr>
            <a:spLocks noGrp="1"/>
          </p:cNvSpPr>
          <p:nvPr>
            <p:ph idx="1"/>
          </p:nvPr>
        </p:nvSpPr>
        <p:spPr/>
        <p:txBody>
          <a:bodyPr>
            <a:normAutofit/>
          </a:bodyPr>
          <a:lstStyle/>
          <a:p>
            <a:r>
              <a:rPr lang="en-US" sz="2200" dirty="0" smtClean="0"/>
              <a:t>Model Digital age work and learning</a:t>
            </a:r>
          </a:p>
          <a:p>
            <a:pPr lvl="1"/>
            <a:r>
              <a:rPr lang="en-US" sz="2200" dirty="0" smtClean="0"/>
              <a:t>Use new technology for transfer of knowledge</a:t>
            </a:r>
          </a:p>
          <a:p>
            <a:pPr lvl="1"/>
            <a:r>
              <a:rPr lang="en-US" sz="2200" dirty="0" smtClean="0"/>
              <a:t>Engage community members, parents and peers via digital tools</a:t>
            </a:r>
          </a:p>
          <a:p>
            <a:pPr lvl="1"/>
            <a:r>
              <a:rPr lang="en-US" sz="2200" dirty="0" smtClean="0"/>
              <a:t>Communicate relevant information and ideas to students and their parents</a:t>
            </a:r>
          </a:p>
          <a:p>
            <a:r>
              <a:rPr lang="en-US" sz="2200" dirty="0" smtClean="0"/>
              <a:t>Promote and Model digital citizenship and responsibility</a:t>
            </a:r>
          </a:p>
          <a:p>
            <a:pPr lvl="1"/>
            <a:r>
              <a:rPr lang="en-US" sz="2200" dirty="0" smtClean="0"/>
              <a:t>Promote ethics in the use of technology for learning</a:t>
            </a:r>
          </a:p>
          <a:p>
            <a:pPr lvl="1"/>
            <a:r>
              <a:rPr lang="en-US" sz="2200" dirty="0" smtClean="0"/>
              <a:t>Understand cultural norms in the use of technologies</a:t>
            </a:r>
          </a:p>
          <a:p>
            <a:endParaRPr lang="en-US" sz="2200" dirty="0" smtClean="0"/>
          </a:p>
        </p:txBody>
      </p:sp>
    </p:spTree>
    <p:extLst>
      <p:ext uri="{BB962C8B-B14F-4D97-AF65-F5344CB8AC3E}">
        <p14:creationId xmlns:p14="http://schemas.microsoft.com/office/powerpoint/2010/main" val="1528720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ISTE Standards</a:t>
            </a:r>
          </a:p>
        </p:txBody>
      </p:sp>
      <p:sp>
        <p:nvSpPr>
          <p:cNvPr id="3" name="Content Placeholder 2"/>
          <p:cNvSpPr>
            <a:spLocks noGrp="1"/>
          </p:cNvSpPr>
          <p:nvPr>
            <p:ph idx="1"/>
          </p:nvPr>
        </p:nvSpPr>
        <p:spPr/>
        <p:txBody>
          <a:bodyPr>
            <a:noAutofit/>
          </a:bodyPr>
          <a:lstStyle/>
          <a:p>
            <a:r>
              <a:rPr lang="en-US" sz="2500" dirty="0" smtClean="0"/>
              <a:t>Engage in professional growth and leadership</a:t>
            </a:r>
          </a:p>
          <a:p>
            <a:pPr lvl="1"/>
            <a:r>
              <a:rPr lang="en-US" sz="2500" dirty="0" smtClean="0"/>
              <a:t>Participate in local and global learning opportunities</a:t>
            </a:r>
          </a:p>
          <a:p>
            <a:pPr lvl="1"/>
            <a:r>
              <a:rPr lang="en-US" sz="2500" dirty="0" smtClean="0"/>
              <a:t>Be the first to introduce new technology in learning</a:t>
            </a:r>
          </a:p>
          <a:p>
            <a:pPr lvl="1"/>
            <a:r>
              <a:rPr lang="en-US" sz="2500" dirty="0" smtClean="0"/>
              <a:t>Research new digital technologies for better utilization</a:t>
            </a:r>
          </a:p>
          <a:p>
            <a:pPr lvl="1"/>
            <a:r>
              <a:rPr lang="en-US" sz="2500" dirty="0" smtClean="0"/>
              <a:t>Contribute to teaching profession in some way</a:t>
            </a:r>
            <a:endParaRPr lang="en-US" sz="2500" dirty="0"/>
          </a:p>
        </p:txBody>
      </p:sp>
    </p:spTree>
    <p:extLst>
      <p:ext uri="{BB962C8B-B14F-4D97-AF65-F5344CB8AC3E}">
        <p14:creationId xmlns:p14="http://schemas.microsoft.com/office/powerpoint/2010/main" val="4250210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on ISTE Standards</a:t>
            </a:r>
            <a:endParaRPr lang="en-US" dirty="0"/>
          </a:p>
        </p:txBody>
      </p:sp>
      <p:sp>
        <p:nvSpPr>
          <p:cNvPr id="3" name="Content Placeholder 2"/>
          <p:cNvSpPr>
            <a:spLocks noGrp="1"/>
          </p:cNvSpPr>
          <p:nvPr>
            <p:ph idx="1"/>
          </p:nvPr>
        </p:nvSpPr>
        <p:spPr/>
        <p:txBody>
          <a:bodyPr>
            <a:noAutofit/>
          </a:bodyPr>
          <a:lstStyle/>
          <a:p>
            <a:r>
              <a:rPr lang="en-US" sz="2200" dirty="0" smtClean="0"/>
              <a:t>I have been using digital technologies </a:t>
            </a:r>
          </a:p>
          <a:p>
            <a:r>
              <a:rPr lang="en-US" sz="2200" dirty="0" smtClean="0"/>
              <a:t>For presentation I use PowerPoint and Prezi</a:t>
            </a:r>
          </a:p>
          <a:p>
            <a:r>
              <a:rPr lang="en-US" sz="2200" dirty="0" smtClean="0"/>
              <a:t>I utilize YouTube videos in learning processes</a:t>
            </a:r>
          </a:p>
          <a:p>
            <a:r>
              <a:rPr lang="en-US" sz="2200" dirty="0" smtClean="0"/>
              <a:t>I also use emails as a form to communicate my ideas to others</a:t>
            </a:r>
          </a:p>
          <a:p>
            <a:r>
              <a:rPr lang="en-US" sz="2200" dirty="0" smtClean="0"/>
              <a:t>I would try my best to be a leader in introducing new technologies</a:t>
            </a:r>
          </a:p>
          <a:p>
            <a:r>
              <a:rPr lang="en-US" sz="2200" dirty="0" smtClean="0"/>
              <a:t>Website utilization for publishing my view points has been amazing</a:t>
            </a:r>
          </a:p>
          <a:p>
            <a:r>
              <a:rPr lang="en-US" sz="2200" dirty="0" smtClean="0"/>
              <a:t>Social media like Twitter can be a useful tools to communicate to others and share your point of view </a:t>
            </a:r>
          </a:p>
        </p:txBody>
      </p:sp>
    </p:spTree>
    <p:extLst>
      <p:ext uri="{BB962C8B-B14F-4D97-AF65-F5344CB8AC3E}">
        <p14:creationId xmlns:p14="http://schemas.microsoft.com/office/powerpoint/2010/main" val="2990262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marL="0" indent="0" algn="ctr">
              <a:buNone/>
            </a:pPr>
            <a:r>
              <a:rPr lang="en-US" sz="2500" dirty="0" smtClean="0"/>
              <a:t>The ISTE can prove useful in two ways. First is the fact that the implementation of these standards can be useful to identify the potential of the students and engage them in learning activities with the help of digital technology so that they can become more innovative and critical thinkers. Secondly the application of these standards can be useful for the teachers themselves as they could become aware of the changing learning techniques and of the recent research in the field of the use of technology for engaging with students and their parents. </a:t>
            </a:r>
            <a:endParaRPr lang="en-US" sz="2500" dirty="0"/>
          </a:p>
        </p:txBody>
      </p:sp>
    </p:spTree>
    <p:extLst>
      <p:ext uri="{BB962C8B-B14F-4D97-AF65-F5344CB8AC3E}">
        <p14:creationId xmlns:p14="http://schemas.microsoft.com/office/powerpoint/2010/main" val="1481073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277" y="2824443"/>
            <a:ext cx="9404723" cy="1400530"/>
          </a:xfrm>
        </p:spPr>
        <p:txBody>
          <a:bodyPr/>
          <a:lstStyle/>
          <a:p>
            <a:r>
              <a:rPr lang="en-US" sz="8000" dirty="0" smtClean="0"/>
              <a:t>Thank You!</a:t>
            </a:r>
            <a:endParaRPr lang="en-US" sz="8000" dirty="0"/>
          </a:p>
        </p:txBody>
      </p:sp>
    </p:spTree>
    <p:extLst>
      <p:ext uri="{BB962C8B-B14F-4D97-AF65-F5344CB8AC3E}">
        <p14:creationId xmlns:p14="http://schemas.microsoft.com/office/powerpoint/2010/main" val="27012287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24</TotalTime>
  <Words>331</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ISTE Reflection</vt:lpstr>
      <vt:lpstr>Review of ISTE Standards</vt:lpstr>
      <vt:lpstr>Review of ISTE Standards</vt:lpstr>
      <vt:lpstr>Review of ISTE Standards</vt:lpstr>
      <vt:lpstr>Reflection on ISTE Standards</vt:lpstr>
      <vt:lpstr>Conclusion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ISTE Standards Reflection</dc:title>
  <dc:creator>Word</dc:creator>
  <cp:lastModifiedBy>Alkhayarin</cp:lastModifiedBy>
  <cp:revision>8</cp:revision>
  <dcterms:created xsi:type="dcterms:W3CDTF">2016-12-04T14:29:16Z</dcterms:created>
  <dcterms:modified xsi:type="dcterms:W3CDTF">2017-01-13T15:50:09Z</dcterms:modified>
</cp:coreProperties>
</file>