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156A-026B-4DCF-A430-C8D8DC63730C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0FED-037C-44A4-87A6-A9E7985A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3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156A-026B-4DCF-A430-C8D8DC63730C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0FED-037C-44A4-87A6-A9E7985A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6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156A-026B-4DCF-A430-C8D8DC63730C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0FED-037C-44A4-87A6-A9E7985A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39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156A-026B-4DCF-A430-C8D8DC63730C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0FED-037C-44A4-87A6-A9E7985A6E3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9868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156A-026B-4DCF-A430-C8D8DC63730C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0FED-037C-44A4-87A6-A9E7985A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86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156A-026B-4DCF-A430-C8D8DC63730C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0FED-037C-44A4-87A6-A9E7985A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40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156A-026B-4DCF-A430-C8D8DC63730C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0FED-037C-44A4-87A6-A9E7985A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45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156A-026B-4DCF-A430-C8D8DC63730C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0FED-037C-44A4-87A6-A9E7985A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8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156A-026B-4DCF-A430-C8D8DC63730C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0FED-037C-44A4-87A6-A9E7985A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8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156A-026B-4DCF-A430-C8D8DC63730C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0FED-037C-44A4-87A6-A9E7985A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156A-026B-4DCF-A430-C8D8DC63730C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0FED-037C-44A4-87A6-A9E7985A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0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156A-026B-4DCF-A430-C8D8DC63730C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0FED-037C-44A4-87A6-A9E7985A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6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156A-026B-4DCF-A430-C8D8DC63730C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0FED-037C-44A4-87A6-A9E7985A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6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156A-026B-4DCF-A430-C8D8DC63730C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0FED-037C-44A4-87A6-A9E7985A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156A-026B-4DCF-A430-C8D8DC63730C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0FED-037C-44A4-87A6-A9E7985A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8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156A-026B-4DCF-A430-C8D8DC63730C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0FED-037C-44A4-87A6-A9E7985A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0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156A-026B-4DCF-A430-C8D8DC63730C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0FED-037C-44A4-87A6-A9E7985A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8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C26156A-026B-4DCF-A430-C8D8DC63730C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80A0FED-037C-44A4-87A6-A9E7985A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5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survey.online/surveys/index.php/497115" TargetMode="External"/><Relationship Id="rId2" Type="http://schemas.openxmlformats.org/officeDocument/2006/relationships/hyperlink" Target="http://www.researchsurvey.onlin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researchsurvey.info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Free Survey Development and Publishing Platform for Researchers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90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063" y="242887"/>
            <a:ext cx="10364451" cy="985969"/>
          </a:xfrm>
        </p:spPr>
        <p:txBody>
          <a:bodyPr/>
          <a:lstStyle/>
          <a:p>
            <a:r>
              <a:rPr lang="en-US" dirty="0" err="1" smtClean="0"/>
              <a:t>Limesurvey</a:t>
            </a:r>
            <a:r>
              <a:rPr lang="en-US" dirty="0" smtClean="0"/>
              <a:t> Dashboard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231" y="1228856"/>
            <a:ext cx="7332113" cy="5395328"/>
          </a:xfrm>
        </p:spPr>
      </p:pic>
    </p:spTree>
    <p:extLst>
      <p:ext uri="{BB962C8B-B14F-4D97-AF65-F5344CB8AC3E}">
        <p14:creationId xmlns:p14="http://schemas.microsoft.com/office/powerpoint/2010/main" val="2487957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414338"/>
            <a:ext cx="10364451" cy="1028831"/>
          </a:xfrm>
        </p:spPr>
        <p:txBody>
          <a:bodyPr/>
          <a:lstStyle/>
          <a:p>
            <a:r>
              <a:rPr lang="en-US" dirty="0" smtClean="0"/>
              <a:t>Question Groups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697" y="1443169"/>
            <a:ext cx="7695528" cy="5086874"/>
          </a:xfrm>
        </p:spPr>
      </p:pic>
    </p:spTree>
    <p:extLst>
      <p:ext uri="{BB962C8B-B14F-4D97-AF65-F5344CB8AC3E}">
        <p14:creationId xmlns:p14="http://schemas.microsoft.com/office/powerpoint/2010/main" val="3763566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3" y="485776"/>
            <a:ext cx="10364451" cy="828806"/>
          </a:xfrm>
        </p:spPr>
        <p:txBody>
          <a:bodyPr/>
          <a:lstStyle/>
          <a:p>
            <a:r>
              <a:rPr lang="en-US" dirty="0" smtClean="0"/>
              <a:t>Responses and Statistics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57" y="1456326"/>
            <a:ext cx="7756482" cy="5234987"/>
          </a:xfrm>
        </p:spPr>
      </p:pic>
    </p:spTree>
    <p:extLst>
      <p:ext uri="{BB962C8B-B14F-4D97-AF65-F5344CB8AC3E}">
        <p14:creationId xmlns:p14="http://schemas.microsoft.com/office/powerpoint/2010/main" val="666841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937" y="471487"/>
            <a:ext cx="10364451" cy="785944"/>
          </a:xfrm>
        </p:spPr>
        <p:txBody>
          <a:bodyPr/>
          <a:lstStyle/>
          <a:p>
            <a:r>
              <a:rPr lang="en-US" dirty="0" smtClean="0"/>
              <a:t>Viewing and exporting Collected responses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27" y="1257431"/>
            <a:ext cx="6433470" cy="5548226"/>
          </a:xfrm>
        </p:spPr>
      </p:pic>
    </p:spTree>
    <p:extLst>
      <p:ext uri="{BB962C8B-B14F-4D97-AF65-F5344CB8AC3E}">
        <p14:creationId xmlns:p14="http://schemas.microsoft.com/office/powerpoint/2010/main" val="3343663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Website: </a:t>
            </a:r>
            <a:r>
              <a:rPr lang="en-US" dirty="0" smtClean="0">
                <a:hlinkClick r:id="rId2"/>
              </a:rPr>
              <a:t>www.researchsurvey.online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Sample Survey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researchsurvey.online/surveys/index.php/497115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095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650" y="2661630"/>
            <a:ext cx="10364451" cy="1596177"/>
          </a:xfrm>
        </p:spPr>
        <p:txBody>
          <a:bodyPr>
            <a:normAutofit/>
          </a:bodyPr>
          <a:lstStyle/>
          <a:p>
            <a:r>
              <a:rPr lang="en-US" sz="10000" dirty="0" smtClean="0"/>
              <a:t>Thank You!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418753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project Consists of Two Parts</a:t>
            </a:r>
          </a:p>
          <a:p>
            <a:pPr marL="457200" indent="-457200">
              <a:buAutoNum type="arabicPeriod"/>
            </a:pPr>
            <a:r>
              <a:rPr lang="en-US" dirty="0" smtClean="0"/>
              <a:t>A website (WordPress) to Attract and Help Researchers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develop and publish free Surveys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  A Free Survey platform developed in </a:t>
            </a:r>
            <a:r>
              <a:rPr lang="en-US" dirty="0" err="1" smtClean="0"/>
              <a:t>Limesurvey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open survey system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pic>
        <p:nvPicPr>
          <p:cNvPr id="1026" name="Picture 2" descr="Image result for word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2575379"/>
            <a:ext cx="3302000" cy="235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imesurv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237" y="5294215"/>
            <a:ext cx="5247001" cy="129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93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000250"/>
            <a:ext cx="10363826" cy="4529138"/>
          </a:xfrm>
        </p:spPr>
        <p:txBody>
          <a:bodyPr>
            <a:normAutofit lnSpcReduction="10000"/>
          </a:bodyPr>
          <a:lstStyle/>
          <a:p>
            <a:r>
              <a:rPr lang="en-US" sz="2500" dirty="0" smtClean="0"/>
              <a:t>The Website is developed in </a:t>
            </a:r>
            <a:r>
              <a:rPr lang="en-US" sz="2500" dirty="0" err="1" smtClean="0"/>
              <a:t>wordpress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dirty="0" smtClean="0"/>
              <a:t> </a:t>
            </a:r>
          </a:p>
          <a:p>
            <a:r>
              <a:rPr lang="en-US" sz="2500" dirty="0" smtClean="0"/>
              <a:t>Website url: </a:t>
            </a:r>
            <a:r>
              <a:rPr lang="en-US" sz="2500" dirty="0" smtClean="0">
                <a:hlinkClick r:id="rId2"/>
              </a:rPr>
              <a:t>www.researchsurvey.info</a:t>
            </a:r>
            <a:endParaRPr lang="en-US" sz="2500" dirty="0" smtClean="0"/>
          </a:p>
          <a:p>
            <a:endParaRPr lang="en-US" sz="2500" dirty="0" smtClean="0"/>
          </a:p>
          <a:p>
            <a:r>
              <a:rPr lang="en-US" sz="2500" dirty="0" smtClean="0"/>
              <a:t>The aim of the website is to help researchers </a:t>
            </a:r>
          </a:p>
          <a:p>
            <a:pPr marL="0" indent="0">
              <a:buNone/>
            </a:pPr>
            <a:r>
              <a:rPr lang="en-US" sz="2500" dirty="0"/>
              <a:t> </a:t>
            </a:r>
            <a:r>
              <a:rPr lang="en-US" sz="2500" dirty="0" smtClean="0"/>
              <a:t>   Develop free surveys, get participants for surveys </a:t>
            </a:r>
          </a:p>
          <a:p>
            <a:pPr marL="0" indent="0">
              <a:buNone/>
            </a:pPr>
            <a:r>
              <a:rPr lang="en-US" sz="2500" dirty="0" smtClean="0"/>
              <a:t>    and Publish the findings of their researches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101" y="3114612"/>
            <a:ext cx="3548511" cy="115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0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a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Research can contact </a:t>
            </a:r>
            <a:r>
              <a:rPr lang="en-US" dirty="0" err="1" smtClean="0"/>
              <a:t>Researcsurvey.online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They can request a free account to develop a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survey</a:t>
            </a:r>
          </a:p>
          <a:p>
            <a:r>
              <a:rPr lang="en-US" dirty="0" smtClean="0"/>
              <a:t>They are provided with an account that can be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logged in and used to develop a survey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or more.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863" y="2028825"/>
            <a:ext cx="4332833" cy="350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7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 a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section researchers can publish their surveys</a:t>
            </a:r>
          </a:p>
          <a:p>
            <a:endParaRPr lang="en-US" dirty="0" smtClean="0"/>
          </a:p>
          <a:p>
            <a:r>
              <a:rPr lang="en-US" dirty="0" smtClean="0"/>
              <a:t>The online visitors of </a:t>
            </a:r>
            <a:r>
              <a:rPr lang="en-US" dirty="0" err="1" smtClean="0"/>
              <a:t>researchsurvey.online</a:t>
            </a:r>
            <a:r>
              <a:rPr lang="en-US" dirty="0" smtClean="0"/>
              <a:t> would </a:t>
            </a:r>
          </a:p>
          <a:p>
            <a:pPr marL="0" indent="0">
              <a:buNone/>
            </a:pPr>
            <a:r>
              <a:rPr lang="en-US" dirty="0" smtClean="0"/>
              <a:t>	Be able to participate I the surveys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There would be a separate page for each survey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4" y="2214694"/>
            <a:ext cx="4019551" cy="315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3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 this section Researchers would be able to publish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	their research findings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researchers can share their researches with the </a:t>
            </a:r>
          </a:p>
          <a:p>
            <a:pPr marL="0" indent="0">
              <a:buNone/>
            </a:pPr>
            <a:r>
              <a:rPr lang="en-US" dirty="0" smtClean="0"/>
              <a:t>	Public so they can benefit from it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524" y="2367092"/>
            <a:ext cx="3862389" cy="308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3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Tutorials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 have included Video Tutorials to develop a </a:t>
            </a:r>
          </a:p>
          <a:p>
            <a:pPr marL="0" indent="0">
              <a:buNone/>
            </a:pPr>
            <a:r>
              <a:rPr lang="en-US" dirty="0" smtClean="0"/>
              <a:t>	Survey with lime survey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There are many videos that would help researchers</a:t>
            </a:r>
          </a:p>
          <a:p>
            <a:pPr marL="0" indent="0">
              <a:buNone/>
            </a:pPr>
            <a:r>
              <a:rPr lang="en-US" dirty="0" smtClean="0"/>
              <a:t>	Start developing the survey, publishing it and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then Exporting the research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6" y="2367092"/>
            <a:ext cx="4348163" cy="325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5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Platform (</a:t>
            </a:r>
            <a:r>
              <a:rPr lang="en-US" dirty="0" err="1" smtClean="0"/>
              <a:t>limesurvey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90846"/>
          </a:xfrm>
        </p:spPr>
        <p:txBody>
          <a:bodyPr/>
          <a:lstStyle/>
          <a:p>
            <a:r>
              <a:rPr lang="en-US" dirty="0" smtClean="0"/>
              <a:t>The platform is organized by installing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LimeSurvey</a:t>
            </a:r>
            <a:r>
              <a:rPr lang="en-US" dirty="0" smtClean="0"/>
              <a:t> open source survey application</a:t>
            </a:r>
          </a:p>
          <a:p>
            <a:r>
              <a:rPr lang="en-US" dirty="0" smtClean="0"/>
              <a:t>It is extremely user friendly </a:t>
            </a:r>
          </a:p>
          <a:p>
            <a:r>
              <a:rPr lang="en-US" dirty="0" smtClean="0"/>
              <a:t>Researchers would be provided user names and passwords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to their accounts</a:t>
            </a:r>
          </a:p>
          <a:p>
            <a:r>
              <a:rPr lang="en-US" dirty="0" smtClean="0"/>
              <a:t>They can make as many surveys as they want</a:t>
            </a:r>
          </a:p>
          <a:p>
            <a:r>
              <a:rPr lang="en-US" dirty="0" smtClean="0"/>
              <a:t>The video tutorials would help them in organizing their surveys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500" y="300038"/>
            <a:ext cx="10364451" cy="753083"/>
          </a:xfrm>
        </p:spPr>
        <p:txBody>
          <a:bodyPr/>
          <a:lstStyle/>
          <a:p>
            <a:r>
              <a:rPr lang="en-US" dirty="0" smtClean="0"/>
              <a:t>Login section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51" y="1053121"/>
            <a:ext cx="7678037" cy="5633430"/>
          </a:xfrm>
        </p:spPr>
      </p:pic>
    </p:spTree>
    <p:extLst>
      <p:ext uri="{BB962C8B-B14F-4D97-AF65-F5344CB8AC3E}">
        <p14:creationId xmlns:p14="http://schemas.microsoft.com/office/powerpoint/2010/main" val="287878170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61</TotalTime>
  <Words>159</Words>
  <Application>Microsoft Office PowerPoint</Application>
  <PresentationFormat>Widescreen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Tw Cen MT</vt:lpstr>
      <vt:lpstr>Droplet</vt:lpstr>
      <vt:lpstr>Free Survey Development and Publishing Platform for Researchers</vt:lpstr>
      <vt:lpstr>Introduction</vt:lpstr>
      <vt:lpstr>The Website</vt:lpstr>
      <vt:lpstr>Develop a Survey</vt:lpstr>
      <vt:lpstr>Publish a Survey</vt:lpstr>
      <vt:lpstr>Publish Findings</vt:lpstr>
      <vt:lpstr>Video Tutorials</vt:lpstr>
      <vt:lpstr>Survey Platform (limesurvey)</vt:lpstr>
      <vt:lpstr>Login section</vt:lpstr>
      <vt:lpstr>Limesurvey Dashboard</vt:lpstr>
      <vt:lpstr>Question Groups</vt:lpstr>
      <vt:lpstr>Responses and Statistics</vt:lpstr>
      <vt:lpstr>Viewing and exporting Collected responses</vt:lpstr>
      <vt:lpstr>Useful Links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Survey Development and Publishig Platform for Researchers</dc:title>
  <dc:creator>Word</dc:creator>
  <cp:lastModifiedBy>Alkhayarin</cp:lastModifiedBy>
  <cp:revision>11</cp:revision>
  <dcterms:created xsi:type="dcterms:W3CDTF">2016-12-07T18:50:11Z</dcterms:created>
  <dcterms:modified xsi:type="dcterms:W3CDTF">2017-01-24T11:23:22Z</dcterms:modified>
</cp:coreProperties>
</file>