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1" d="100"/>
          <a:sy n="71" d="100"/>
        </p:scale>
        <p:origin x="6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02BBC22-9F9D-47D1-84CE-84F5B4E8539F}" type="datetimeFigureOut">
              <a:rPr lang="en-US" smtClean="0"/>
              <a:t>1/23/2017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5286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2BBC22-9F9D-47D1-84CE-84F5B4E8539F}"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2806230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2BBC22-9F9D-47D1-84CE-84F5B4E8539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490559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2BBC22-9F9D-47D1-84CE-84F5B4E8539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395267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2BBC22-9F9D-47D1-84CE-84F5B4E8539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3006440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2BBC22-9F9D-47D1-84CE-84F5B4E8539F}"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3605928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2BBC22-9F9D-47D1-84CE-84F5B4E8539F}" type="datetimeFigureOut">
              <a:rPr lang="en-US" smtClean="0"/>
              <a:t>1/23/2017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1465675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02BBC22-9F9D-47D1-84CE-84F5B4E8539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1977054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02BBC22-9F9D-47D1-84CE-84F5B4E8539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320012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2BBC22-9F9D-47D1-84CE-84F5B4E8539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298142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2BBC22-9F9D-47D1-84CE-84F5B4E8539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893874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2BBC22-9F9D-47D1-84CE-84F5B4E8539F}"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202950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2BBC22-9F9D-47D1-84CE-84F5B4E8539F}"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177864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2BBC22-9F9D-47D1-84CE-84F5B4E8539F}"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426525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BBC22-9F9D-47D1-84CE-84F5B4E8539F}"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10912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2BBC22-9F9D-47D1-84CE-84F5B4E8539F}"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74556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2BBC22-9F9D-47D1-84CE-84F5B4E8539F}"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8F3EDB5-08CB-42FF-ABF6-1808CFAA2F73}" type="slidenum">
              <a:rPr lang="en-US" smtClean="0"/>
              <a:t>‹#›</a:t>
            </a:fld>
            <a:endParaRPr lang="en-US"/>
          </a:p>
        </p:txBody>
      </p:sp>
    </p:spTree>
    <p:extLst>
      <p:ext uri="{BB962C8B-B14F-4D97-AF65-F5344CB8AC3E}">
        <p14:creationId xmlns:p14="http://schemas.microsoft.com/office/powerpoint/2010/main" val="159688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02BBC22-9F9D-47D1-84CE-84F5B4E8539F}" type="datetimeFigureOut">
              <a:rPr lang="en-US" smtClean="0"/>
              <a:t>1/23/2017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8F3EDB5-08CB-42FF-ABF6-1808CFAA2F73}" type="slidenum">
              <a:rPr lang="en-US" smtClean="0"/>
              <a:t>‹#›</a:t>
            </a:fld>
            <a:endParaRPr lang="en-US"/>
          </a:p>
        </p:txBody>
      </p:sp>
    </p:spTree>
    <p:extLst>
      <p:ext uri="{BB962C8B-B14F-4D97-AF65-F5344CB8AC3E}">
        <p14:creationId xmlns:p14="http://schemas.microsoft.com/office/powerpoint/2010/main" val="227554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3" name="Subtitle 2"/>
          <p:cNvSpPr>
            <a:spLocks noGrp="1"/>
          </p:cNvSpPr>
          <p:nvPr>
            <p:ph type="subTitle" idx="1"/>
          </p:nvPr>
        </p:nvSpPr>
        <p:spPr/>
        <p:txBody>
          <a:bodyPr>
            <a:noAutofit/>
          </a:bodyPr>
          <a:lstStyle/>
          <a:p>
            <a:endParaRPr lang="en-US" sz="6000" dirty="0"/>
          </a:p>
        </p:txBody>
      </p:sp>
      <p:sp>
        <p:nvSpPr>
          <p:cNvPr id="2" name="Title 1"/>
          <p:cNvSpPr>
            <a:spLocks noGrp="1"/>
          </p:cNvSpPr>
          <p:nvPr>
            <p:ph type="ctrTitle"/>
          </p:nvPr>
        </p:nvSpPr>
        <p:spPr>
          <a:xfrm>
            <a:off x="691315" y="880532"/>
            <a:ext cx="6327671" cy="2677648"/>
          </a:xfrm>
        </p:spPr>
        <p:txBody>
          <a:bodyPr/>
          <a:lstStyle/>
          <a:p>
            <a:r>
              <a:rPr lang="en-US" sz="7200" b="1" dirty="0" smtClean="0">
                <a:solidFill>
                  <a:schemeClr val="accent6">
                    <a:lumMod val="50000"/>
                  </a:schemeClr>
                </a:solidFill>
              </a:rPr>
              <a:t>COMPUTER ENGINEERING</a:t>
            </a:r>
            <a:endParaRPr lang="en-US" sz="7200" b="1" dirty="0">
              <a:solidFill>
                <a:schemeClr val="accent6">
                  <a:lumMod val="50000"/>
                </a:schemeClr>
              </a:solidFill>
            </a:endParaRPr>
          </a:p>
        </p:txBody>
      </p:sp>
    </p:spTree>
    <p:extLst>
      <p:ext uri="{BB962C8B-B14F-4D97-AF65-F5344CB8AC3E}">
        <p14:creationId xmlns:p14="http://schemas.microsoft.com/office/powerpoint/2010/main" val="22643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Career Choice</a:t>
            </a:r>
            <a:endParaRPr lang="en-US" dirty="0"/>
          </a:p>
        </p:txBody>
      </p:sp>
      <p:sp>
        <p:nvSpPr>
          <p:cNvPr id="3" name="Content Placeholder 2"/>
          <p:cNvSpPr>
            <a:spLocks noGrp="1"/>
          </p:cNvSpPr>
          <p:nvPr>
            <p:ph idx="1"/>
          </p:nvPr>
        </p:nvSpPr>
        <p:spPr>
          <a:xfrm>
            <a:off x="124644" y="2335237"/>
            <a:ext cx="6765553" cy="4149969"/>
          </a:xfrm>
        </p:spPr>
        <p:txBody>
          <a:bodyPr>
            <a:normAutofit fontScale="92500" lnSpcReduction="10000"/>
          </a:bodyPr>
          <a:lstStyle/>
          <a:p>
            <a:r>
              <a:rPr lang="en-US" dirty="0" smtClean="0"/>
              <a:t>I found Computers to be the most exciting machines in the world during the early school years because it would do many things amazingly for me.  For example Typing, calculations, paint, Word Art.</a:t>
            </a:r>
          </a:p>
          <a:p>
            <a:endParaRPr lang="en-US" dirty="0"/>
          </a:p>
          <a:p>
            <a:r>
              <a:rPr lang="en-US" dirty="0" smtClean="0"/>
              <a:t>I started doing basic editing and designing using Word Art and MS Paint with my PC when I was in school.</a:t>
            </a:r>
          </a:p>
          <a:p>
            <a:endParaRPr lang="en-US" dirty="0"/>
          </a:p>
          <a:p>
            <a:r>
              <a:rPr lang="en-US" dirty="0" smtClean="0"/>
              <a:t>Internet was another wonderful thing that I came across through the computer and I started learning new things with it.</a:t>
            </a:r>
          </a:p>
          <a:p>
            <a:endParaRPr lang="en-US" dirty="0"/>
          </a:p>
          <a:p>
            <a:r>
              <a:rPr lang="en-US" dirty="0" smtClean="0"/>
              <a:t>This increased my interest in Computers and I used to think that I must do something in Computers</a:t>
            </a:r>
          </a:p>
        </p:txBody>
      </p:sp>
      <p:pic>
        <p:nvPicPr>
          <p:cNvPr id="4" name="Picture 3"/>
          <p:cNvPicPr>
            <a:picLocks noChangeAspect="1"/>
          </p:cNvPicPr>
          <p:nvPr/>
        </p:nvPicPr>
        <p:blipFill>
          <a:blip r:embed="rId3"/>
          <a:stretch>
            <a:fillRect/>
          </a:stretch>
        </p:blipFill>
        <p:spPr>
          <a:xfrm>
            <a:off x="7165585" y="2456595"/>
            <a:ext cx="5026415" cy="4204458"/>
          </a:xfrm>
          <a:prstGeom prst="rect">
            <a:avLst/>
          </a:prstGeom>
        </p:spPr>
      </p:pic>
    </p:spTree>
    <p:extLst>
      <p:ext uri="{BB962C8B-B14F-4D97-AF65-F5344CB8AC3E}">
        <p14:creationId xmlns:p14="http://schemas.microsoft.com/office/powerpoint/2010/main" val="249172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170732" cy="939538"/>
          </a:xfrm>
        </p:spPr>
        <p:txBody>
          <a:bodyPr/>
          <a:lstStyle/>
          <a:p>
            <a:r>
              <a:rPr lang="en-US" dirty="0" smtClean="0"/>
              <a:t>Computer Engineering –Career Choice</a:t>
            </a:r>
            <a:endParaRPr lang="en-US" dirty="0"/>
          </a:p>
        </p:txBody>
      </p:sp>
      <p:sp>
        <p:nvSpPr>
          <p:cNvPr id="3" name="Content Placeholder 2"/>
          <p:cNvSpPr>
            <a:spLocks noGrp="1"/>
          </p:cNvSpPr>
          <p:nvPr>
            <p:ph idx="1"/>
          </p:nvPr>
        </p:nvSpPr>
        <p:spPr/>
        <p:txBody>
          <a:bodyPr/>
          <a:lstStyle/>
          <a:p>
            <a:r>
              <a:rPr lang="en-US" dirty="0" smtClean="0"/>
              <a:t>To stay in touch with the wonders of Computers, I choose to do Computer Engineering in the USA because I did not see any good teaching and learning resources in my country.</a:t>
            </a:r>
          </a:p>
          <a:p>
            <a:r>
              <a:rPr lang="en-US" dirty="0" smtClean="0"/>
              <a:t>My choice of Computer Engineering as a career has been strengthened by the everyday new innovations and computer applications in each and every field of life.</a:t>
            </a:r>
          </a:p>
          <a:p>
            <a:r>
              <a:rPr lang="en-US" dirty="0" smtClean="0"/>
              <a:t>Artificial intelligence, networking, programming, android and window phone apps, Geographical Information System Apps, graphic designing, and virtual reality are different exciting areas which have brought the world to this level modern technologies and still there is not limit on the new innovations.</a:t>
            </a:r>
            <a:endParaRPr lang="en-US" dirty="0"/>
          </a:p>
        </p:txBody>
      </p:sp>
    </p:spTree>
    <p:extLst>
      <p:ext uri="{BB962C8B-B14F-4D97-AF65-F5344CB8AC3E}">
        <p14:creationId xmlns:p14="http://schemas.microsoft.com/office/powerpoint/2010/main" val="301345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Computer Engineering?</a:t>
            </a:r>
            <a:endParaRPr lang="en-US" dirty="0"/>
          </a:p>
        </p:txBody>
      </p:sp>
      <p:sp>
        <p:nvSpPr>
          <p:cNvPr id="3" name="Content Placeholder 2"/>
          <p:cNvSpPr>
            <a:spLocks noGrp="1"/>
          </p:cNvSpPr>
          <p:nvPr>
            <p:ph idx="1"/>
          </p:nvPr>
        </p:nvSpPr>
        <p:spPr>
          <a:xfrm>
            <a:off x="212420" y="2433711"/>
            <a:ext cx="7496675" cy="3670494"/>
          </a:xfrm>
        </p:spPr>
        <p:txBody>
          <a:bodyPr/>
          <a:lstStyle/>
          <a:p>
            <a:r>
              <a:rPr lang="en-US" dirty="0" smtClean="0"/>
              <a:t>Money is the need of the day. One who earns more, can contributed more to the society.</a:t>
            </a:r>
          </a:p>
          <a:p>
            <a:r>
              <a:rPr lang="en-US" dirty="0" smtClean="0"/>
              <a:t>One of the motives behind my career choice is money as it will enable me to help people around me, live a healthy and luxurious life, as well as I will be able to do a lot for the humanity.</a:t>
            </a:r>
          </a:p>
          <a:p>
            <a:r>
              <a:rPr lang="en-US" dirty="0"/>
              <a:t>A recent survey stated that Computing professionals earn around 100,000$ per year which higher than any other profession</a:t>
            </a:r>
            <a:r>
              <a:rPr lang="en-US" dirty="0" smtClean="0"/>
              <a:t>.</a:t>
            </a:r>
          </a:p>
          <a:p>
            <a:r>
              <a:rPr lang="en-US" dirty="0" smtClean="0"/>
              <a:t>I plan to start my own charity once I start earning a good amount of money</a:t>
            </a:r>
            <a:endParaRPr lang="en-US" dirty="0"/>
          </a:p>
        </p:txBody>
      </p:sp>
      <p:pic>
        <p:nvPicPr>
          <p:cNvPr id="5" name="Picture 4"/>
          <p:cNvPicPr>
            <a:picLocks noChangeAspect="1"/>
          </p:cNvPicPr>
          <p:nvPr/>
        </p:nvPicPr>
        <p:blipFill>
          <a:blip r:embed="rId2"/>
          <a:stretch>
            <a:fillRect/>
          </a:stretch>
        </p:blipFill>
        <p:spPr>
          <a:xfrm>
            <a:off x="7709095" y="2824747"/>
            <a:ext cx="3915192" cy="3449444"/>
          </a:xfrm>
          <a:prstGeom prst="rect">
            <a:avLst/>
          </a:prstGeom>
        </p:spPr>
      </p:pic>
    </p:spTree>
    <p:extLst>
      <p:ext uri="{BB962C8B-B14F-4D97-AF65-F5344CB8AC3E}">
        <p14:creationId xmlns:p14="http://schemas.microsoft.com/office/powerpoint/2010/main" val="268947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Computer Engineering?</a:t>
            </a:r>
            <a:endParaRPr lang="en-US" dirty="0"/>
          </a:p>
        </p:txBody>
      </p:sp>
      <p:sp>
        <p:nvSpPr>
          <p:cNvPr id="3" name="Content Placeholder 2"/>
          <p:cNvSpPr>
            <a:spLocks noGrp="1"/>
          </p:cNvSpPr>
          <p:nvPr>
            <p:ph idx="1"/>
          </p:nvPr>
        </p:nvSpPr>
        <p:spPr>
          <a:xfrm>
            <a:off x="564112" y="2617567"/>
            <a:ext cx="6835494" cy="3741029"/>
          </a:xfrm>
        </p:spPr>
        <p:txBody>
          <a:bodyPr>
            <a:normAutofit fontScale="92500" lnSpcReduction="10000"/>
          </a:bodyPr>
          <a:lstStyle/>
          <a:p>
            <a:r>
              <a:rPr lang="en-US" dirty="0" smtClean="0"/>
              <a:t>Computer Engineering involves programming which is not only required in computer engineering but in almost every field of life now a days.</a:t>
            </a:r>
          </a:p>
          <a:p>
            <a:r>
              <a:rPr lang="en-US" dirty="0" smtClean="0"/>
              <a:t>President Barak Obama in his speech said, in near future every one in the world would need to know “Coding” as it is the need of the day.</a:t>
            </a:r>
          </a:p>
          <a:p>
            <a:r>
              <a:rPr lang="en-US" dirty="0" smtClean="0"/>
              <a:t>I explored that he is very right about it. I was surprised to know that MATLAB programming is used in psychology field. Similarly, everywhere Coding is making its place.</a:t>
            </a:r>
          </a:p>
          <a:p>
            <a:r>
              <a:rPr lang="en-US" dirty="0" smtClean="0"/>
              <a:t>Earth sciences fields involve Geographical Information Systems which again require programming and web programming skills. So programming in computer engineering will make me fit for many fields of life.</a:t>
            </a:r>
            <a:endParaRPr lang="en-US" dirty="0"/>
          </a:p>
        </p:txBody>
      </p:sp>
      <p:pic>
        <p:nvPicPr>
          <p:cNvPr id="2050" name="Picture 2" descr="https://encrypted-tbn0.gstatic.com/images?q=tbn:ANd9GcSv6uS0tjhtwzczoE9vOA9Y-LWlQuNasFHChQZ2DNTlmvQN-kXS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607" y="2332672"/>
            <a:ext cx="4792394" cy="4025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985968" y="0"/>
            <a:ext cx="2086500" cy="2469566"/>
          </a:xfrm>
          <a:prstGeom prst="rect">
            <a:avLst/>
          </a:prstGeom>
        </p:spPr>
      </p:pic>
    </p:spTree>
    <p:extLst>
      <p:ext uri="{BB962C8B-B14F-4D97-AF65-F5344CB8AC3E}">
        <p14:creationId xmlns:p14="http://schemas.microsoft.com/office/powerpoint/2010/main" val="72606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Security</a:t>
            </a:r>
            <a:endParaRPr lang="en-US" dirty="0"/>
          </a:p>
        </p:txBody>
      </p:sp>
      <p:sp>
        <p:nvSpPr>
          <p:cNvPr id="3" name="Content Placeholder 2"/>
          <p:cNvSpPr>
            <a:spLocks noGrp="1"/>
          </p:cNvSpPr>
          <p:nvPr>
            <p:ph idx="1"/>
          </p:nvPr>
        </p:nvSpPr>
        <p:spPr>
          <a:xfrm>
            <a:off x="479706" y="2294010"/>
            <a:ext cx="7229390" cy="4134925"/>
          </a:xfrm>
        </p:spPr>
        <p:txBody>
          <a:bodyPr/>
          <a:lstStyle/>
          <a:p>
            <a:r>
              <a:rPr lang="en-US" dirty="0" smtClean="0"/>
              <a:t>Within computer engineering, I plan to specialize in Computer Security.</a:t>
            </a:r>
          </a:p>
          <a:p>
            <a:r>
              <a:rPr lang="en-US" dirty="0" smtClean="0"/>
              <a:t>Due to the applications of computer technology in ecommerce and banking and du to the sensitivity of information that people use on networks and computers, networks and computer security has become crucial.</a:t>
            </a:r>
          </a:p>
          <a:p>
            <a:r>
              <a:rPr lang="en-US" dirty="0" smtClean="0"/>
              <a:t>Computer and network security experts are earning highest among computing professionals.</a:t>
            </a:r>
          </a:p>
          <a:p>
            <a:r>
              <a:rPr lang="en-US" dirty="0" smtClean="0"/>
              <a:t>The value of computer and network security professionals is because they are the ones who make individuals and businesses make secure transactions without worrying about loss of money or leakage of information.</a:t>
            </a:r>
            <a:endParaRPr lang="en-US" dirty="0"/>
          </a:p>
        </p:txBody>
      </p:sp>
      <p:pic>
        <p:nvPicPr>
          <p:cNvPr id="4" name="Picture 3"/>
          <p:cNvPicPr>
            <a:picLocks noChangeAspect="1"/>
          </p:cNvPicPr>
          <p:nvPr/>
        </p:nvPicPr>
        <p:blipFill>
          <a:blip r:embed="rId2"/>
          <a:stretch>
            <a:fillRect/>
          </a:stretch>
        </p:blipFill>
        <p:spPr>
          <a:xfrm>
            <a:off x="7913180" y="2555824"/>
            <a:ext cx="4006374" cy="3000913"/>
          </a:xfrm>
          <a:prstGeom prst="rect">
            <a:avLst/>
          </a:prstGeom>
        </p:spPr>
      </p:pic>
    </p:spTree>
    <p:extLst>
      <p:ext uri="{BB962C8B-B14F-4D97-AF65-F5344CB8AC3E}">
        <p14:creationId xmlns:p14="http://schemas.microsoft.com/office/powerpoint/2010/main" val="110311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Movie</a:t>
            </a:r>
            <a:endParaRPr lang="en-US" dirty="0"/>
          </a:p>
        </p:txBody>
      </p:sp>
      <p:sp>
        <p:nvSpPr>
          <p:cNvPr id="3" name="Content Placeholder 2"/>
          <p:cNvSpPr>
            <a:spLocks noGrp="1"/>
          </p:cNvSpPr>
          <p:nvPr>
            <p:ph idx="1"/>
          </p:nvPr>
        </p:nvSpPr>
        <p:spPr>
          <a:xfrm>
            <a:off x="1154954" y="2603500"/>
            <a:ext cx="7102781" cy="3416300"/>
          </a:xfrm>
        </p:spPr>
        <p:txBody>
          <a:bodyPr>
            <a:normAutofit lnSpcReduction="10000"/>
          </a:bodyPr>
          <a:lstStyle/>
          <a:p>
            <a:r>
              <a:rPr lang="en-US" dirty="0" smtClean="0"/>
              <a:t>Matrix movie represents very interesting and exciting aspects of computing world and security.</a:t>
            </a:r>
          </a:p>
          <a:p>
            <a:r>
              <a:rPr lang="en-US" dirty="0" smtClean="0"/>
              <a:t>The movie talks about a character Neo who is a computer security professional and hero of the movie. He represents the character of an ethical hacker or security expert. While villain of the movie is a bad hacker.</a:t>
            </a:r>
          </a:p>
          <a:p>
            <a:r>
              <a:rPr lang="en-US" dirty="0" smtClean="0"/>
              <a:t>Neo is always making security solutions and villain is busy hacking the system to break into the secure information and controls of the world.</a:t>
            </a:r>
          </a:p>
          <a:p>
            <a:r>
              <a:rPr lang="en-US" dirty="0" smtClean="0"/>
              <a:t>Besides that, the movie also shows high quality graphics which is another aspect of computer engineering.</a:t>
            </a:r>
          </a:p>
        </p:txBody>
      </p:sp>
      <p:pic>
        <p:nvPicPr>
          <p:cNvPr id="4" name="Picture 3"/>
          <p:cNvPicPr>
            <a:picLocks noChangeAspect="1"/>
          </p:cNvPicPr>
          <p:nvPr/>
        </p:nvPicPr>
        <p:blipFill>
          <a:blip r:embed="rId2"/>
          <a:stretch>
            <a:fillRect/>
          </a:stretch>
        </p:blipFill>
        <p:spPr>
          <a:xfrm>
            <a:off x="8435229" y="2350282"/>
            <a:ext cx="3725020" cy="1940364"/>
          </a:xfrm>
          <a:prstGeom prst="rect">
            <a:avLst/>
          </a:prstGeom>
        </p:spPr>
      </p:pic>
      <p:pic>
        <p:nvPicPr>
          <p:cNvPr id="5" name="Picture 4"/>
          <p:cNvPicPr>
            <a:picLocks noChangeAspect="1"/>
          </p:cNvPicPr>
          <p:nvPr/>
        </p:nvPicPr>
        <p:blipFill>
          <a:blip r:embed="rId3"/>
          <a:stretch>
            <a:fillRect/>
          </a:stretch>
        </p:blipFill>
        <p:spPr>
          <a:xfrm>
            <a:off x="8435229" y="4311650"/>
            <a:ext cx="3725020" cy="1847850"/>
          </a:xfrm>
          <a:prstGeom prst="rect">
            <a:avLst/>
          </a:prstGeom>
        </p:spPr>
      </p:pic>
    </p:spTree>
    <p:extLst>
      <p:ext uri="{BB962C8B-B14F-4D97-AF65-F5344CB8AC3E}">
        <p14:creationId xmlns:p14="http://schemas.microsoft.com/office/powerpoint/2010/main" val="97590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and computing world</a:t>
            </a:r>
            <a:endParaRPr lang="en-US" dirty="0"/>
          </a:p>
        </p:txBody>
      </p:sp>
      <p:sp>
        <p:nvSpPr>
          <p:cNvPr id="3" name="Content Placeholder 2"/>
          <p:cNvSpPr>
            <a:spLocks noGrp="1"/>
          </p:cNvSpPr>
          <p:nvPr>
            <p:ph idx="1"/>
          </p:nvPr>
        </p:nvSpPr>
        <p:spPr>
          <a:xfrm>
            <a:off x="620381" y="2575365"/>
            <a:ext cx="7116849" cy="3853570"/>
          </a:xfrm>
        </p:spPr>
        <p:txBody>
          <a:bodyPr>
            <a:normAutofit fontScale="92500" lnSpcReduction="20000"/>
          </a:bodyPr>
          <a:lstStyle/>
          <a:p>
            <a:r>
              <a:rPr lang="en-US" dirty="0" smtClean="0"/>
              <a:t>The computing world is similar as presented in the Movie.</a:t>
            </a:r>
          </a:p>
          <a:p>
            <a:r>
              <a:rPr lang="en-US" dirty="0" smtClean="0"/>
              <a:t>My friend Ahmad is a computing security expert and he always talks the same things that he is always busy in keeping check on hackers.</a:t>
            </a:r>
          </a:p>
          <a:p>
            <a:r>
              <a:rPr lang="en-US" dirty="0" smtClean="0"/>
              <a:t>His duty is to keep the system secure against intruders. For this purpose he not only has to solve the problems that are going on with the networks, but he also has to sit and think of new solutions to protect the system in advance.</a:t>
            </a:r>
          </a:p>
          <a:p>
            <a:r>
              <a:rPr lang="en-US" dirty="0" smtClean="0"/>
              <a:t>This fight between the hackers and the security experts is a continuous process where intruders find new ways, security experts develop new solutions.</a:t>
            </a:r>
          </a:p>
          <a:p>
            <a:r>
              <a:rPr lang="en-US" dirty="0" smtClean="0"/>
              <a:t>This beauty of the computer world attracts me more to study, learn and practice while staying in the computer engineering field.</a:t>
            </a:r>
            <a:endParaRPr lang="en-US" dirty="0"/>
          </a:p>
        </p:txBody>
      </p:sp>
    </p:spTree>
    <p:extLst>
      <p:ext uri="{BB962C8B-B14F-4D97-AF65-F5344CB8AC3E}">
        <p14:creationId xmlns:p14="http://schemas.microsoft.com/office/powerpoint/2010/main" val="400381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3099663" y="2841104"/>
            <a:ext cx="8761413" cy="706964"/>
          </a:xfrm>
        </p:spPr>
        <p:txBody>
          <a:bodyPr/>
          <a:lstStyle/>
          <a:p>
            <a:r>
              <a:rPr lang="en-US" sz="9600" dirty="0" smtClean="0">
                <a:solidFill>
                  <a:srgbClr val="FF0000"/>
                </a:solidFill>
              </a:rPr>
              <a:t>Thanks</a:t>
            </a:r>
            <a:endParaRPr lang="en-US" sz="9600" dirty="0">
              <a:solidFill>
                <a:srgbClr val="FF0000"/>
              </a:solidFill>
            </a:endParaRPr>
          </a:p>
        </p:txBody>
      </p:sp>
    </p:spTree>
    <p:extLst>
      <p:ext uri="{BB962C8B-B14F-4D97-AF65-F5344CB8AC3E}">
        <p14:creationId xmlns:p14="http://schemas.microsoft.com/office/powerpoint/2010/main" val="2313194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93</TotalTime>
  <Words>776</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 Boardroom</vt:lpstr>
      <vt:lpstr>COMPUTER ENGINEERING</vt:lpstr>
      <vt:lpstr>My Career Choice</vt:lpstr>
      <vt:lpstr>Computer Engineering –Career Choice</vt:lpstr>
      <vt:lpstr>Why Computer Engineering?</vt:lpstr>
      <vt:lpstr>Why Computer Engineering?</vt:lpstr>
      <vt:lpstr>Computer Security</vt:lpstr>
      <vt:lpstr>Matrix Movie</vt:lpstr>
      <vt:lpstr>Matrix and computing world</vt:lpstr>
      <vt:lpstr>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Presentation</dc:title>
  <dc:creator>Fahad</dc:creator>
  <cp:lastModifiedBy>Alkhayarin</cp:lastModifiedBy>
  <cp:revision>14</cp:revision>
  <dcterms:created xsi:type="dcterms:W3CDTF">2016-04-26T16:04:28Z</dcterms:created>
  <dcterms:modified xsi:type="dcterms:W3CDTF">2017-01-23T15:48:00Z</dcterms:modified>
</cp:coreProperties>
</file>